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13"/>
  </p:notesMasterIdLst>
  <p:handoutMasterIdLst>
    <p:handoutMasterId r:id="rId14"/>
  </p:handoutMasterIdLst>
  <p:sldIdLst>
    <p:sldId id="333" r:id="rId5"/>
    <p:sldId id="538" r:id="rId6"/>
    <p:sldId id="528" r:id="rId7"/>
    <p:sldId id="531" r:id="rId8"/>
    <p:sldId id="535" r:id="rId9"/>
    <p:sldId id="537" r:id="rId10"/>
    <p:sldId id="536" r:id="rId11"/>
    <p:sldId id="465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7B3"/>
    <a:srgbClr val="D40032"/>
    <a:srgbClr val="D50032"/>
    <a:srgbClr val="064F50"/>
    <a:srgbClr val="F04C23"/>
    <a:srgbClr val="FFFFFF"/>
    <a:srgbClr val="EBCDA7"/>
    <a:srgbClr val="FFA21C"/>
    <a:srgbClr val="EAE8E1"/>
    <a:srgbClr val="DFD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2AD3E-B5EE-4031-A396-11D25989A569}" v="6" dt="2024-07-10T21:25:40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8350" autoAdjust="0"/>
  </p:normalViewPr>
  <p:slideViewPr>
    <p:cSldViewPr snapToGrid="0">
      <p:cViewPr varScale="1">
        <p:scale>
          <a:sx n="52" d="100"/>
          <a:sy n="52" d="100"/>
        </p:scale>
        <p:origin x="2838" y="72"/>
      </p:cViewPr>
      <p:guideLst>
        <p:guide pos="386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l Patel" userId="856a9e28-ab24-47f9-bc2f-3fc4bcab88c0" providerId="ADAL" clId="{EC62AD3E-B5EE-4031-A396-11D25989A569}"/>
    <pc:docChg chg="undo custSel modSld">
      <pc:chgData name="Anil Patel" userId="856a9e28-ab24-47f9-bc2f-3fc4bcab88c0" providerId="ADAL" clId="{EC62AD3E-B5EE-4031-A396-11D25989A569}" dt="2024-07-11T10:48:15.778" v="764" actId="33524"/>
      <pc:docMkLst>
        <pc:docMk/>
      </pc:docMkLst>
      <pc:sldChg chg="modSp mod modNotesTx">
        <pc:chgData name="Anil Patel" userId="856a9e28-ab24-47f9-bc2f-3fc4bcab88c0" providerId="ADAL" clId="{EC62AD3E-B5EE-4031-A396-11D25989A569}" dt="2024-07-09T17:41:33.907" v="737" actId="20577"/>
        <pc:sldMkLst>
          <pc:docMk/>
          <pc:sldMk cId="2152667124" sldId="333"/>
        </pc:sldMkLst>
        <pc:spChg chg="mod">
          <ac:chgData name="Anil Patel" userId="856a9e28-ab24-47f9-bc2f-3fc4bcab88c0" providerId="ADAL" clId="{EC62AD3E-B5EE-4031-A396-11D25989A569}" dt="2024-07-09T17:36:36.649" v="726" actId="20577"/>
          <ac:spMkLst>
            <pc:docMk/>
            <pc:sldMk cId="2152667124" sldId="333"/>
            <ac:spMk id="3" creationId="{3C617735-A8F8-4AF1-8B2F-DBC71CA615A4}"/>
          </ac:spMkLst>
        </pc:spChg>
      </pc:sldChg>
      <pc:sldChg chg="addSp delSp modSp mod">
        <pc:chgData name="Anil Patel" userId="856a9e28-ab24-47f9-bc2f-3fc4bcab88c0" providerId="ADAL" clId="{EC62AD3E-B5EE-4031-A396-11D25989A569}" dt="2024-07-10T21:26:13.363" v="759" actId="1076"/>
        <pc:sldMkLst>
          <pc:docMk/>
          <pc:sldMk cId="2868722111" sldId="465"/>
        </pc:sldMkLst>
        <pc:picChg chg="add del mod">
          <ac:chgData name="Anil Patel" userId="856a9e28-ab24-47f9-bc2f-3fc4bcab88c0" providerId="ADAL" clId="{EC62AD3E-B5EE-4031-A396-11D25989A569}" dt="2024-07-10T21:25:04.140" v="747" actId="478"/>
          <ac:picMkLst>
            <pc:docMk/>
            <pc:sldMk cId="2868722111" sldId="465"/>
            <ac:picMk id="3" creationId="{13FC1A2A-0771-C782-8E09-D3963825926B}"/>
          </ac:picMkLst>
        </pc:picChg>
        <pc:picChg chg="add mod">
          <ac:chgData name="Anil Patel" userId="856a9e28-ab24-47f9-bc2f-3fc4bcab88c0" providerId="ADAL" clId="{EC62AD3E-B5EE-4031-A396-11D25989A569}" dt="2024-07-10T21:26:00.110" v="757" actId="14100"/>
          <ac:picMkLst>
            <pc:docMk/>
            <pc:sldMk cId="2868722111" sldId="465"/>
            <ac:picMk id="5" creationId="{9CAC9201-2193-22DE-2034-DC473D12AA09}"/>
          </ac:picMkLst>
        </pc:picChg>
        <pc:picChg chg="del">
          <ac:chgData name="Anil Patel" userId="856a9e28-ab24-47f9-bc2f-3fc4bcab88c0" providerId="ADAL" clId="{EC62AD3E-B5EE-4031-A396-11D25989A569}" dt="2024-07-10T21:24:28.047" v="742" actId="478"/>
          <ac:picMkLst>
            <pc:docMk/>
            <pc:sldMk cId="2868722111" sldId="465"/>
            <ac:picMk id="7" creationId="{8CAC91BE-C931-8B07-BCE4-1D29088D1D91}"/>
          </ac:picMkLst>
        </pc:picChg>
        <pc:picChg chg="add mod">
          <ac:chgData name="Anil Patel" userId="856a9e28-ab24-47f9-bc2f-3fc4bcab88c0" providerId="ADAL" clId="{EC62AD3E-B5EE-4031-A396-11D25989A569}" dt="2024-07-10T21:26:13.363" v="759" actId="1076"/>
          <ac:picMkLst>
            <pc:docMk/>
            <pc:sldMk cId="2868722111" sldId="465"/>
            <ac:picMk id="8" creationId="{92C1A373-1B5F-4113-8134-1BF5E3C1BC41}"/>
          </ac:picMkLst>
        </pc:picChg>
        <pc:picChg chg="del">
          <ac:chgData name="Anil Patel" userId="856a9e28-ab24-47f9-bc2f-3fc4bcab88c0" providerId="ADAL" clId="{EC62AD3E-B5EE-4031-A396-11D25989A569}" dt="2024-07-10T21:24:30.544" v="743" actId="478"/>
          <ac:picMkLst>
            <pc:docMk/>
            <pc:sldMk cId="2868722111" sldId="465"/>
            <ac:picMk id="11" creationId="{6E0EDC81-518B-45BB-43DE-36CE48063153}"/>
          </ac:picMkLst>
        </pc:picChg>
      </pc:sldChg>
      <pc:sldChg chg="addSp delSp modSp mod modNotesTx">
        <pc:chgData name="Anil Patel" userId="856a9e28-ab24-47f9-bc2f-3fc4bcab88c0" providerId="ADAL" clId="{EC62AD3E-B5EE-4031-A396-11D25989A569}" dt="2024-07-10T21:24:17.863" v="741" actId="1076"/>
        <pc:sldMkLst>
          <pc:docMk/>
          <pc:sldMk cId="2229203108" sldId="528"/>
        </pc:sldMkLst>
        <pc:picChg chg="del">
          <ac:chgData name="Anil Patel" userId="856a9e28-ab24-47f9-bc2f-3fc4bcab88c0" providerId="ADAL" clId="{EC62AD3E-B5EE-4031-A396-11D25989A569}" dt="2024-07-10T21:23:50.255" v="738" actId="478"/>
          <ac:picMkLst>
            <pc:docMk/>
            <pc:sldMk cId="2229203108" sldId="528"/>
            <ac:picMk id="4" creationId="{77B33BE3-ECF1-9BFD-B2E8-B161D7FC0B7C}"/>
          </ac:picMkLst>
        </pc:picChg>
        <pc:picChg chg="add mod">
          <ac:chgData name="Anil Patel" userId="856a9e28-ab24-47f9-bc2f-3fc4bcab88c0" providerId="ADAL" clId="{EC62AD3E-B5EE-4031-A396-11D25989A569}" dt="2024-07-10T21:24:17.863" v="741" actId="1076"/>
          <ac:picMkLst>
            <pc:docMk/>
            <pc:sldMk cId="2229203108" sldId="528"/>
            <ac:picMk id="5" creationId="{390E0EF7-3179-4AAC-55DC-F9066536D961}"/>
          </ac:picMkLst>
        </pc:picChg>
      </pc:sldChg>
      <pc:sldChg chg="modNotesTx">
        <pc:chgData name="Anil Patel" userId="856a9e28-ab24-47f9-bc2f-3fc4bcab88c0" providerId="ADAL" clId="{EC62AD3E-B5EE-4031-A396-11D25989A569}" dt="2024-07-09T17:36:00.228" v="713" actId="113"/>
        <pc:sldMkLst>
          <pc:docMk/>
          <pc:sldMk cId="3998628401" sldId="531"/>
        </pc:sldMkLst>
      </pc:sldChg>
      <pc:sldChg chg="modNotesTx">
        <pc:chgData name="Anil Patel" userId="856a9e28-ab24-47f9-bc2f-3fc4bcab88c0" providerId="ADAL" clId="{EC62AD3E-B5EE-4031-A396-11D25989A569}" dt="2024-07-09T17:35:38.278" v="709" actId="113"/>
        <pc:sldMkLst>
          <pc:docMk/>
          <pc:sldMk cId="2675269442" sldId="535"/>
        </pc:sldMkLst>
      </pc:sldChg>
      <pc:sldChg chg="modNotesTx">
        <pc:chgData name="Anil Patel" userId="856a9e28-ab24-47f9-bc2f-3fc4bcab88c0" providerId="ADAL" clId="{EC62AD3E-B5EE-4031-A396-11D25989A569}" dt="2024-07-11T10:48:15.778" v="764" actId="33524"/>
        <pc:sldMkLst>
          <pc:docMk/>
          <pc:sldMk cId="2437312045" sldId="536"/>
        </pc:sldMkLst>
      </pc:sldChg>
      <pc:sldChg chg="modSp mod modNotesTx">
        <pc:chgData name="Anil Patel" userId="856a9e28-ab24-47f9-bc2f-3fc4bcab88c0" providerId="ADAL" clId="{EC62AD3E-B5EE-4031-A396-11D25989A569}" dt="2024-07-11T09:35:50.172" v="763" actId="20577"/>
        <pc:sldMkLst>
          <pc:docMk/>
          <pc:sldMk cId="3546694288" sldId="537"/>
        </pc:sldMkLst>
        <pc:spChg chg="mod">
          <ac:chgData name="Anil Patel" userId="856a9e28-ab24-47f9-bc2f-3fc4bcab88c0" providerId="ADAL" clId="{EC62AD3E-B5EE-4031-A396-11D25989A569}" dt="2024-07-11T09:35:45.422" v="762" actId="20577"/>
          <ac:spMkLst>
            <pc:docMk/>
            <pc:sldMk cId="3546694288" sldId="537"/>
            <ac:spMk id="6" creationId="{8C54A8F4-7A74-9A55-B6D8-076D83EBC363}"/>
          </ac:spMkLst>
        </pc:spChg>
      </pc:sldChg>
      <pc:sldChg chg="modNotesTx">
        <pc:chgData name="Anil Patel" userId="856a9e28-ab24-47f9-bc2f-3fc4bcab88c0" providerId="ADAL" clId="{EC62AD3E-B5EE-4031-A396-11D25989A569}" dt="2024-07-07T20:48:29.919" v="10" actId="20577"/>
        <pc:sldMkLst>
          <pc:docMk/>
          <pc:sldMk cId="1121559100" sldId="538"/>
        </pc:sldMkLst>
      </pc:sldChg>
    </pc:docChg>
  </pc:docChgLst>
  <pc:docChgLst>
    <pc:chgData name="Anil Patel" userId="856a9e28-ab24-47f9-bc2f-3fc4bcab88c0" providerId="ADAL" clId="{2954A5B7-FCE3-4E6F-80A7-EC55374E83ED}"/>
    <pc:docChg chg="undo custSel addSld delSld modSld sldOrd">
      <pc:chgData name="Anil Patel" userId="856a9e28-ab24-47f9-bc2f-3fc4bcab88c0" providerId="ADAL" clId="{2954A5B7-FCE3-4E6F-80A7-EC55374E83ED}" dt="2024-06-30T22:56:04.079" v="627" actId="5793"/>
      <pc:docMkLst>
        <pc:docMk/>
      </pc:docMkLst>
      <pc:sldChg chg="modSp mod">
        <pc:chgData name="Anil Patel" userId="856a9e28-ab24-47f9-bc2f-3fc4bcab88c0" providerId="ADAL" clId="{2954A5B7-FCE3-4E6F-80A7-EC55374E83ED}" dt="2024-06-29T21:36:56.245" v="188" actId="20577"/>
        <pc:sldMkLst>
          <pc:docMk/>
          <pc:sldMk cId="2152667124" sldId="333"/>
        </pc:sldMkLst>
        <pc:spChg chg="mod">
          <ac:chgData name="Anil Patel" userId="856a9e28-ab24-47f9-bc2f-3fc4bcab88c0" providerId="ADAL" clId="{2954A5B7-FCE3-4E6F-80A7-EC55374E83ED}" dt="2024-06-29T21:31:36.883" v="12" actId="20577"/>
          <ac:spMkLst>
            <pc:docMk/>
            <pc:sldMk cId="2152667124" sldId="333"/>
            <ac:spMk id="2" creationId="{C1D8C698-565F-426A-8E1A-F259E3CB94D7}"/>
          </ac:spMkLst>
        </pc:spChg>
        <pc:spChg chg="mod">
          <ac:chgData name="Anil Patel" userId="856a9e28-ab24-47f9-bc2f-3fc4bcab88c0" providerId="ADAL" clId="{2954A5B7-FCE3-4E6F-80A7-EC55374E83ED}" dt="2024-06-29T21:36:56.245" v="188" actId="20577"/>
          <ac:spMkLst>
            <pc:docMk/>
            <pc:sldMk cId="2152667124" sldId="333"/>
            <ac:spMk id="3" creationId="{3C617735-A8F8-4AF1-8B2F-DBC71CA615A4}"/>
          </ac:spMkLst>
        </pc:spChg>
      </pc:sldChg>
      <pc:sldChg chg="modSp mod">
        <pc:chgData name="Anil Patel" userId="856a9e28-ab24-47f9-bc2f-3fc4bcab88c0" providerId="ADAL" clId="{2954A5B7-FCE3-4E6F-80A7-EC55374E83ED}" dt="2024-06-29T21:37:28.851" v="196" actId="20577"/>
        <pc:sldMkLst>
          <pc:docMk/>
          <pc:sldMk cId="1016318897" sldId="477"/>
        </pc:sldMkLst>
        <pc:spChg chg="mod">
          <ac:chgData name="Anil Patel" userId="856a9e28-ab24-47f9-bc2f-3fc4bcab88c0" providerId="ADAL" clId="{2954A5B7-FCE3-4E6F-80A7-EC55374E83ED}" dt="2024-06-29T21:37:28.851" v="196" actId="20577"/>
          <ac:spMkLst>
            <pc:docMk/>
            <pc:sldMk cId="1016318897" sldId="477"/>
            <ac:spMk id="2" creationId="{DE8CFC85-23CD-46D9-8E88-D32D3049DF28}"/>
          </ac:spMkLst>
        </pc:spChg>
      </pc:sldChg>
      <pc:sldChg chg="del">
        <pc:chgData name="Anil Patel" userId="856a9e28-ab24-47f9-bc2f-3fc4bcab88c0" providerId="ADAL" clId="{2954A5B7-FCE3-4E6F-80A7-EC55374E83ED}" dt="2024-06-29T21:34:20.592" v="135" actId="2696"/>
        <pc:sldMkLst>
          <pc:docMk/>
          <pc:sldMk cId="3930947323" sldId="514"/>
        </pc:sldMkLst>
      </pc:sldChg>
      <pc:sldChg chg="modSp mod ord modNotesTx">
        <pc:chgData name="Anil Patel" userId="856a9e28-ab24-47f9-bc2f-3fc4bcab88c0" providerId="ADAL" clId="{2954A5B7-FCE3-4E6F-80A7-EC55374E83ED}" dt="2024-06-30T22:56:04.079" v="627" actId="5793"/>
        <pc:sldMkLst>
          <pc:docMk/>
          <pc:sldMk cId="2229203108" sldId="528"/>
        </pc:sldMkLst>
        <pc:spChg chg="mod">
          <ac:chgData name="Anil Patel" userId="856a9e28-ab24-47f9-bc2f-3fc4bcab88c0" providerId="ADAL" clId="{2954A5B7-FCE3-4E6F-80A7-EC55374E83ED}" dt="2024-06-29T21:33:21.458" v="121" actId="20577"/>
          <ac:spMkLst>
            <pc:docMk/>
            <pc:sldMk cId="2229203108" sldId="528"/>
            <ac:spMk id="2" creationId="{28A0D6E7-3FBD-4DA0-B75D-234527FB39AB}"/>
          </ac:spMkLst>
        </pc:spChg>
        <pc:spChg chg="mod">
          <ac:chgData name="Anil Patel" userId="856a9e28-ab24-47f9-bc2f-3fc4bcab88c0" providerId="ADAL" clId="{2954A5B7-FCE3-4E6F-80A7-EC55374E83ED}" dt="2024-06-30T22:56:04.079" v="627" actId="5793"/>
          <ac:spMkLst>
            <pc:docMk/>
            <pc:sldMk cId="2229203108" sldId="528"/>
            <ac:spMk id="6" creationId="{8C54A8F4-7A74-9A55-B6D8-076D83EBC363}"/>
          </ac:spMkLst>
        </pc:spChg>
      </pc:sldChg>
      <pc:sldChg chg="delSp modSp mod modNotesTx">
        <pc:chgData name="Anil Patel" userId="856a9e28-ab24-47f9-bc2f-3fc4bcab88c0" providerId="ADAL" clId="{2954A5B7-FCE3-4E6F-80A7-EC55374E83ED}" dt="2024-06-30T22:55:45.818" v="618" actId="20577"/>
        <pc:sldMkLst>
          <pc:docMk/>
          <pc:sldMk cId="3998628401" sldId="531"/>
        </pc:sldMkLst>
        <pc:spChg chg="mod">
          <ac:chgData name="Anil Patel" userId="856a9e28-ab24-47f9-bc2f-3fc4bcab88c0" providerId="ADAL" clId="{2954A5B7-FCE3-4E6F-80A7-EC55374E83ED}" dt="2024-06-29T21:38:21.677" v="224" actId="20577"/>
          <ac:spMkLst>
            <pc:docMk/>
            <pc:sldMk cId="3998628401" sldId="531"/>
            <ac:spMk id="2" creationId="{28A0D6E7-3FBD-4DA0-B75D-234527FB39AB}"/>
          </ac:spMkLst>
        </pc:spChg>
        <pc:spChg chg="mod">
          <ac:chgData name="Anil Patel" userId="856a9e28-ab24-47f9-bc2f-3fc4bcab88c0" providerId="ADAL" clId="{2954A5B7-FCE3-4E6F-80A7-EC55374E83ED}" dt="2024-06-30T22:55:18.645" v="594" actId="21"/>
          <ac:spMkLst>
            <pc:docMk/>
            <pc:sldMk cId="3998628401" sldId="531"/>
            <ac:spMk id="6" creationId="{8C54A8F4-7A74-9A55-B6D8-076D83EBC363}"/>
          </ac:spMkLst>
        </pc:spChg>
        <pc:picChg chg="del">
          <ac:chgData name="Anil Patel" userId="856a9e28-ab24-47f9-bc2f-3fc4bcab88c0" providerId="ADAL" clId="{2954A5B7-FCE3-4E6F-80A7-EC55374E83ED}" dt="2024-06-29T21:46:13.279" v="349" actId="478"/>
          <ac:picMkLst>
            <pc:docMk/>
            <pc:sldMk cId="3998628401" sldId="531"/>
            <ac:picMk id="5" creationId="{99FE4532-7009-3C65-89F4-512F31A55B63}"/>
          </ac:picMkLst>
        </pc:picChg>
      </pc:sldChg>
      <pc:sldChg chg="del">
        <pc:chgData name="Anil Patel" userId="856a9e28-ab24-47f9-bc2f-3fc4bcab88c0" providerId="ADAL" clId="{2954A5B7-FCE3-4E6F-80A7-EC55374E83ED}" dt="2024-06-29T21:34:16.808" v="134" actId="2696"/>
        <pc:sldMkLst>
          <pc:docMk/>
          <pc:sldMk cId="2924525788" sldId="532"/>
        </pc:sldMkLst>
      </pc:sldChg>
      <pc:sldChg chg="delSp modSp mod">
        <pc:chgData name="Anil Patel" userId="856a9e28-ab24-47f9-bc2f-3fc4bcab88c0" providerId="ADAL" clId="{2954A5B7-FCE3-4E6F-80A7-EC55374E83ED}" dt="2024-06-30T22:51:53.279" v="581" actId="20577"/>
        <pc:sldMkLst>
          <pc:docMk/>
          <pc:sldMk cId="2675269442" sldId="535"/>
        </pc:sldMkLst>
        <pc:spChg chg="mod">
          <ac:chgData name="Anil Patel" userId="856a9e28-ab24-47f9-bc2f-3fc4bcab88c0" providerId="ADAL" clId="{2954A5B7-FCE3-4E6F-80A7-EC55374E83ED}" dt="2024-06-29T21:38:30.536" v="254" actId="20577"/>
          <ac:spMkLst>
            <pc:docMk/>
            <pc:sldMk cId="2675269442" sldId="535"/>
            <ac:spMk id="2" creationId="{28A0D6E7-3FBD-4DA0-B75D-234527FB39AB}"/>
          </ac:spMkLst>
        </pc:spChg>
        <pc:spChg chg="mod">
          <ac:chgData name="Anil Patel" userId="856a9e28-ab24-47f9-bc2f-3fc4bcab88c0" providerId="ADAL" clId="{2954A5B7-FCE3-4E6F-80A7-EC55374E83ED}" dt="2024-06-30T22:51:53.279" v="581" actId="20577"/>
          <ac:spMkLst>
            <pc:docMk/>
            <pc:sldMk cId="2675269442" sldId="535"/>
            <ac:spMk id="6" creationId="{8C54A8F4-7A74-9A55-B6D8-076D83EBC363}"/>
          </ac:spMkLst>
        </pc:spChg>
        <pc:picChg chg="del">
          <ac:chgData name="Anil Patel" userId="856a9e28-ab24-47f9-bc2f-3fc4bcab88c0" providerId="ADAL" clId="{2954A5B7-FCE3-4E6F-80A7-EC55374E83ED}" dt="2024-06-29T21:46:05.261" v="348" actId="478"/>
          <ac:picMkLst>
            <pc:docMk/>
            <pc:sldMk cId="2675269442" sldId="535"/>
            <ac:picMk id="4" creationId="{A1ECEB49-607F-2DE3-02A4-B0A9F788F195}"/>
          </ac:picMkLst>
        </pc:picChg>
      </pc:sldChg>
      <pc:sldChg chg="modSp mod">
        <pc:chgData name="Anil Patel" userId="856a9e28-ab24-47f9-bc2f-3fc4bcab88c0" providerId="ADAL" clId="{2954A5B7-FCE3-4E6F-80A7-EC55374E83ED}" dt="2024-06-29T21:40:00.399" v="347" actId="5793"/>
        <pc:sldMkLst>
          <pc:docMk/>
          <pc:sldMk cId="2437312045" sldId="536"/>
        </pc:sldMkLst>
        <pc:spChg chg="mod">
          <ac:chgData name="Anil Patel" userId="856a9e28-ab24-47f9-bc2f-3fc4bcab88c0" providerId="ADAL" clId="{2954A5B7-FCE3-4E6F-80A7-EC55374E83ED}" dt="2024-06-29T21:40:00.399" v="347" actId="5793"/>
          <ac:spMkLst>
            <pc:docMk/>
            <pc:sldMk cId="2437312045" sldId="536"/>
            <ac:spMk id="6" creationId="{36CE9884-DF8F-A323-6ABB-F5092F72A11D}"/>
          </ac:spMkLst>
        </pc:spChg>
      </pc:sldChg>
      <pc:sldChg chg="delSp modSp add mod">
        <pc:chgData name="Anil Patel" userId="856a9e28-ab24-47f9-bc2f-3fc4bcab88c0" providerId="ADAL" clId="{2954A5B7-FCE3-4E6F-80A7-EC55374E83ED}" dt="2024-06-30T22:48:46.627" v="576" actId="20577"/>
        <pc:sldMkLst>
          <pc:docMk/>
          <pc:sldMk cId="3546694288" sldId="537"/>
        </pc:sldMkLst>
        <pc:spChg chg="mod">
          <ac:chgData name="Anil Patel" userId="856a9e28-ab24-47f9-bc2f-3fc4bcab88c0" providerId="ADAL" clId="{2954A5B7-FCE3-4E6F-80A7-EC55374E83ED}" dt="2024-06-29T21:39:02.106" v="288" actId="20577"/>
          <ac:spMkLst>
            <pc:docMk/>
            <pc:sldMk cId="3546694288" sldId="537"/>
            <ac:spMk id="2" creationId="{28A0D6E7-3FBD-4DA0-B75D-234527FB39AB}"/>
          </ac:spMkLst>
        </pc:spChg>
        <pc:spChg chg="mod">
          <ac:chgData name="Anil Patel" userId="856a9e28-ab24-47f9-bc2f-3fc4bcab88c0" providerId="ADAL" clId="{2954A5B7-FCE3-4E6F-80A7-EC55374E83ED}" dt="2024-06-30T22:48:46.627" v="576" actId="20577"/>
          <ac:spMkLst>
            <pc:docMk/>
            <pc:sldMk cId="3546694288" sldId="537"/>
            <ac:spMk id="6" creationId="{8C54A8F4-7A74-9A55-B6D8-076D83EBC363}"/>
          </ac:spMkLst>
        </pc:spChg>
        <pc:picChg chg="del">
          <ac:chgData name="Anil Patel" userId="856a9e28-ab24-47f9-bc2f-3fc4bcab88c0" providerId="ADAL" clId="{2954A5B7-FCE3-4E6F-80A7-EC55374E83ED}" dt="2024-06-29T21:52:48.555" v="351" actId="478"/>
          <ac:picMkLst>
            <pc:docMk/>
            <pc:sldMk cId="3546694288" sldId="537"/>
            <ac:picMk id="4" creationId="{A1ECEB49-607F-2DE3-02A4-B0A9F788F195}"/>
          </ac:picMkLst>
        </pc:picChg>
      </pc:sldChg>
    </pc:docChg>
  </pc:docChgLst>
  <pc:docChgLst>
    <pc:chgData name="Anil Patel" userId="856a9e28-ab24-47f9-bc2f-3fc4bcab88c0" providerId="ADAL" clId="{21F9454E-6F9A-4AD2-8B5E-836B8B706519}"/>
    <pc:docChg chg="undo custSel addSld delSld modSld sldOrd">
      <pc:chgData name="Anil Patel" userId="856a9e28-ab24-47f9-bc2f-3fc4bcab88c0" providerId="ADAL" clId="{21F9454E-6F9A-4AD2-8B5E-836B8B706519}" dt="2024-07-05T19:16:44.496" v="2992" actId="20577"/>
      <pc:docMkLst>
        <pc:docMk/>
      </pc:docMkLst>
      <pc:sldChg chg="modSp mod modNotesTx">
        <pc:chgData name="Anil Patel" userId="856a9e28-ab24-47f9-bc2f-3fc4bcab88c0" providerId="ADAL" clId="{21F9454E-6F9A-4AD2-8B5E-836B8B706519}" dt="2024-07-05T19:11:30.162" v="2465"/>
        <pc:sldMkLst>
          <pc:docMk/>
          <pc:sldMk cId="2152667124" sldId="333"/>
        </pc:sldMkLst>
        <pc:spChg chg="mod">
          <ac:chgData name="Anil Patel" userId="856a9e28-ab24-47f9-bc2f-3fc4bcab88c0" providerId="ADAL" clId="{21F9454E-6F9A-4AD2-8B5E-836B8B706519}" dt="2024-07-04T15:12:32.806" v="1208"/>
          <ac:spMkLst>
            <pc:docMk/>
            <pc:sldMk cId="2152667124" sldId="333"/>
            <ac:spMk id="3" creationId="{3C617735-A8F8-4AF1-8B2F-DBC71CA615A4}"/>
          </ac:spMkLst>
        </pc:spChg>
      </pc:sldChg>
      <pc:sldChg chg="del">
        <pc:chgData name="Anil Patel" userId="856a9e28-ab24-47f9-bc2f-3fc4bcab88c0" providerId="ADAL" clId="{21F9454E-6F9A-4AD2-8B5E-836B8B706519}" dt="2024-07-04T15:11:21.686" v="1205" actId="2696"/>
        <pc:sldMkLst>
          <pc:docMk/>
          <pc:sldMk cId="1016318897" sldId="477"/>
        </pc:sldMkLst>
      </pc:sldChg>
      <pc:sldChg chg="modSp mod modNotesTx">
        <pc:chgData name="Anil Patel" userId="856a9e28-ab24-47f9-bc2f-3fc4bcab88c0" providerId="ADAL" clId="{21F9454E-6F9A-4AD2-8B5E-836B8B706519}" dt="2024-07-05T19:12:35.511" v="2478"/>
        <pc:sldMkLst>
          <pc:docMk/>
          <pc:sldMk cId="2229203108" sldId="528"/>
        </pc:sldMkLst>
        <pc:spChg chg="mod">
          <ac:chgData name="Anil Patel" userId="856a9e28-ab24-47f9-bc2f-3fc4bcab88c0" providerId="ADAL" clId="{21F9454E-6F9A-4AD2-8B5E-836B8B706519}" dt="2024-07-05T16:42:47.918" v="1660" actId="20577"/>
          <ac:spMkLst>
            <pc:docMk/>
            <pc:sldMk cId="2229203108" sldId="528"/>
            <ac:spMk id="6" creationId="{8C54A8F4-7A74-9A55-B6D8-076D83EBC363}"/>
          </ac:spMkLst>
        </pc:spChg>
      </pc:sldChg>
      <pc:sldChg chg="modSp mod modNotesTx">
        <pc:chgData name="Anil Patel" userId="856a9e28-ab24-47f9-bc2f-3fc4bcab88c0" providerId="ADAL" clId="{21F9454E-6F9A-4AD2-8B5E-836B8B706519}" dt="2024-07-05T19:13:46.824" v="2479"/>
        <pc:sldMkLst>
          <pc:docMk/>
          <pc:sldMk cId="3998628401" sldId="531"/>
        </pc:sldMkLst>
        <pc:spChg chg="mod">
          <ac:chgData name="Anil Patel" userId="856a9e28-ab24-47f9-bc2f-3fc4bcab88c0" providerId="ADAL" clId="{21F9454E-6F9A-4AD2-8B5E-836B8B706519}" dt="2024-07-05T16:39:54.392" v="1445"/>
          <ac:spMkLst>
            <pc:docMk/>
            <pc:sldMk cId="3998628401" sldId="531"/>
            <ac:spMk id="2" creationId="{28A0D6E7-3FBD-4DA0-B75D-234527FB39AB}"/>
          </ac:spMkLst>
        </pc:spChg>
        <pc:spChg chg="mod">
          <ac:chgData name="Anil Patel" userId="856a9e28-ab24-47f9-bc2f-3fc4bcab88c0" providerId="ADAL" clId="{21F9454E-6F9A-4AD2-8B5E-836B8B706519}" dt="2024-07-05T17:38:08.020" v="2457" actId="20577"/>
          <ac:spMkLst>
            <pc:docMk/>
            <pc:sldMk cId="3998628401" sldId="531"/>
            <ac:spMk id="6" creationId="{8C54A8F4-7A74-9A55-B6D8-076D83EBC363}"/>
          </ac:spMkLst>
        </pc:spChg>
      </pc:sldChg>
      <pc:sldChg chg="modSp mod modNotesTx">
        <pc:chgData name="Anil Patel" userId="856a9e28-ab24-47f9-bc2f-3fc4bcab88c0" providerId="ADAL" clId="{21F9454E-6F9A-4AD2-8B5E-836B8B706519}" dt="2024-07-05T19:14:02.549" v="2480"/>
        <pc:sldMkLst>
          <pc:docMk/>
          <pc:sldMk cId="2675269442" sldId="535"/>
        </pc:sldMkLst>
        <pc:spChg chg="mod">
          <ac:chgData name="Anil Patel" userId="856a9e28-ab24-47f9-bc2f-3fc4bcab88c0" providerId="ADAL" clId="{21F9454E-6F9A-4AD2-8B5E-836B8B706519}" dt="2024-07-05T17:45:04.316" v="2462" actId="20577"/>
          <ac:spMkLst>
            <pc:docMk/>
            <pc:sldMk cId="2675269442" sldId="535"/>
            <ac:spMk id="6" creationId="{8C54A8F4-7A74-9A55-B6D8-076D83EBC363}"/>
          </ac:spMkLst>
        </pc:spChg>
      </pc:sldChg>
      <pc:sldChg chg="modNotesTx">
        <pc:chgData name="Anil Patel" userId="856a9e28-ab24-47f9-bc2f-3fc4bcab88c0" providerId="ADAL" clId="{21F9454E-6F9A-4AD2-8B5E-836B8B706519}" dt="2024-07-05T19:16:44.496" v="2992" actId="20577"/>
        <pc:sldMkLst>
          <pc:docMk/>
          <pc:sldMk cId="2437312045" sldId="536"/>
        </pc:sldMkLst>
      </pc:sldChg>
      <pc:sldChg chg="modSp mod modNotesTx">
        <pc:chgData name="Anil Patel" userId="856a9e28-ab24-47f9-bc2f-3fc4bcab88c0" providerId="ADAL" clId="{21F9454E-6F9A-4AD2-8B5E-836B8B706519}" dt="2024-07-05T19:14:47.785" v="2481"/>
        <pc:sldMkLst>
          <pc:docMk/>
          <pc:sldMk cId="3546694288" sldId="537"/>
        </pc:sldMkLst>
        <pc:spChg chg="mod">
          <ac:chgData name="Anil Patel" userId="856a9e28-ab24-47f9-bc2f-3fc4bcab88c0" providerId="ADAL" clId="{21F9454E-6F9A-4AD2-8B5E-836B8B706519}" dt="2024-07-03T16:19:53.899" v="20"/>
          <ac:spMkLst>
            <pc:docMk/>
            <pc:sldMk cId="3546694288" sldId="537"/>
            <ac:spMk id="2" creationId="{28A0D6E7-3FBD-4DA0-B75D-234527FB39AB}"/>
          </ac:spMkLst>
        </pc:spChg>
        <pc:spChg chg="mod">
          <ac:chgData name="Anil Patel" userId="856a9e28-ab24-47f9-bc2f-3fc4bcab88c0" providerId="ADAL" clId="{21F9454E-6F9A-4AD2-8B5E-836B8B706519}" dt="2024-07-05T17:11:27.156" v="2393" actId="5793"/>
          <ac:spMkLst>
            <pc:docMk/>
            <pc:sldMk cId="3546694288" sldId="537"/>
            <ac:spMk id="6" creationId="{8C54A8F4-7A74-9A55-B6D8-076D83EBC363}"/>
          </ac:spMkLst>
        </pc:spChg>
      </pc:sldChg>
      <pc:sldChg chg="modSp add mod ord modNotesTx">
        <pc:chgData name="Anil Patel" userId="856a9e28-ab24-47f9-bc2f-3fc4bcab88c0" providerId="ADAL" clId="{21F9454E-6F9A-4AD2-8B5E-836B8B706519}" dt="2024-07-05T19:12:26.211" v="2477"/>
        <pc:sldMkLst>
          <pc:docMk/>
          <pc:sldMk cId="1121559100" sldId="538"/>
        </pc:sldMkLst>
        <pc:spChg chg="mod">
          <ac:chgData name="Anil Patel" userId="856a9e28-ab24-47f9-bc2f-3fc4bcab88c0" providerId="ADAL" clId="{21F9454E-6F9A-4AD2-8B5E-836B8B706519}" dt="2024-07-05T19:12:15.231" v="2476" actId="20577"/>
          <ac:spMkLst>
            <pc:docMk/>
            <pc:sldMk cId="1121559100" sldId="538"/>
            <ac:spMk id="2" creationId="{C9117E87-6135-4FF2-A69E-94FB2CCEAF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DF3ED4-3380-4E9B-ABD1-60C8A8DF08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6A7BF-B9E0-469A-BAF8-72AB258F75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AE8E5-EE4E-4570-9A3B-617F040A5F9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73111-8C9F-4580-B211-58DF10047B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B1BC2-3F9B-442B-8303-EBDA5052B4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D80FD-7095-4D5D-9578-6D5745461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50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5BA48-FBB4-4384-808F-0B1915239D2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2C26-ABCC-4A23-B1BC-6C35AE8EC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6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22C26-ABCC-4A23-B1BC-6C35AE8ECD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22C26-ABCC-4A23-B1BC-6C35AE8ECD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81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Azure AI Speech service consists of a set of features and services from Microsoft Azure. </a:t>
            </a:r>
          </a:p>
          <a:p>
            <a:r>
              <a:rPr lang="en-GB" sz="1800" b="1" dirty="0">
                <a:solidFill>
                  <a:srgbClr val="FF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designed to help users add powerful speech capabilities to their applications. It leverages advanced machine learning models to provide a variety of speech-related functionalities.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 are the key features provided by this service: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 To Speech:</a:t>
            </a:r>
            <a:endParaRPr lang="en-GB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Speech To Text</a:t>
            </a:r>
            <a:endParaRPr lang="en-GB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Speech Translations</a:t>
            </a:r>
          </a:p>
          <a:p>
            <a:pPr marL="0" lvl="0" indent="0">
              <a:buFont typeface="Symbol" panose="05050102010706020507" pitchFamily="18" charset="2"/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 features are what I will be covering in more detail within this presentation. </a:t>
            </a:r>
          </a:p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want to find out more information about the Azure AI Speech Service and what it does, there is a QR code for you to scan which is shown on this slide.</a:t>
            </a:r>
          </a:p>
          <a:p>
            <a:endParaRPr lang="en-GB" b="1" i="0" dirty="0">
              <a:solidFill>
                <a:srgbClr val="0C0C0C"/>
              </a:solidFill>
              <a:effectLst/>
              <a:latin typeface="Formular"/>
            </a:endParaRPr>
          </a:p>
          <a:p>
            <a:endParaRPr lang="en-GB" b="1" i="0" dirty="0">
              <a:solidFill>
                <a:srgbClr val="0C0C0C"/>
              </a:solidFill>
              <a:effectLst/>
              <a:latin typeface="Formular"/>
            </a:endParaRPr>
          </a:p>
          <a:p>
            <a:endParaRPr lang="en-GB" b="0" i="0" dirty="0">
              <a:solidFill>
                <a:srgbClr val="2B3E51"/>
              </a:solidFill>
              <a:effectLst/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22C26-ABCC-4A23-B1BC-6C35AE8ECD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44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 To Speech: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 to Speech feature consists of synthesising natural sounding speech from text.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feature is also known as speech synthesis.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also includes neural text-to-speech (Neural TTS) for highly realistic and expressive speech synthesis with a wide variety of voices and languages available for users to use.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 and Inclusivity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TTS provides essential access to digital content for website users who are blind.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can also help people with other learning disabilities as well as dyslexia which can improve comprehension and retention.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Older adults with declining vision can also benefit from TTS, making content consumption easier.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Content Accessibility Compliance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 TTS can help websites comply with Web Content Accessibility Guidelines (WCAG) regulations.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Engine Benefits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 content can increase the time users spend on a page, potentially improving search engine rankings.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demonstrate how this feature can be used within Optimizely CMS. When a user publishes text content, the feature will create a speech file based of the published text content in a chosen neural voice which is done by selecting a voice from a dropdown on the Start Page in the CMS.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also demonstrate how this can also be done when a user uploads a TxtFile into the CMS.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22C26-ABCC-4A23-B1BC-6C35AE8ECD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9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 To Text: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Speech to Text feature consists of converting spoken language in written text. With real-time speech to text, the spoken language is transcribed as speech that can be used to create transcriptions.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User Experience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Users can choose their preferred mode of consuming content, whether reading or listening.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Transcriptions can be edited and refined for clarity and coherence, enhancing the overall quality of content.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Accessibility: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Makes content accessible to individuals with hearing impairments who rely on text-based content.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Supports users who are in environments where listening to audio is impractical.</a:t>
            </a:r>
          </a:p>
          <a:p>
            <a:pPr marL="0" lvl="0" indent="0">
              <a:buFont typeface="Symbol" panose="05050102010706020507" pitchFamily="18" charset="2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demonstrate how this feature can be used within Optimizely CMS. When a user uploads a speech file, the feature will generate a text transcription, based on the spoken language, which will then be stored against the Speech File content type in the CMS.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22C26-ABCC-4A23-B1BC-6C35AE8ECD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7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 to text translation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Speech-to-Text translation feature allows users to take an audio file and translate the spoken language from it into written text in a specified target language.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feature supports multiple languages that enables users to communicate across language barriers. The feature integrates speech recognition, translation, and text-to-speech to provide a seamless translation experience.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Streamlined Content Creation: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Automates the transcription and translation of spoken content, which means Content editors can quickly generate multilingual written content.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demonstrate how this feature can be used within Optimizely CMS. When a user uploads a speech file, the feature will generate a translated text transcription, based on the chosen languages in the CMS, which will then be stored against the Speech File content type in the CMS.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22C26-ABCC-4A23-B1BC-6C35AE8ECD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9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22C26-ABCC-4A23-B1BC-6C35AE8ECD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04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questions: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scan the QR code to the left, it will take you to my LinkedIn profile if you wish to connect with 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scan the QR code to the right, it will take you to my website where you can read more about the blogs/articles I create about my research and ongoing work with Optimizely CMS and AI.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watching my presentation, I hope you have enjoyed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22C26-ABCC-4A23-B1BC-6C35AE8ECD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2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10" Type="http://schemas.openxmlformats.org/officeDocument/2006/relationships/tags" Target="../tags/tag335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0.xml"/><Relationship Id="rId4" Type="http://schemas.openxmlformats.org/officeDocument/2006/relationships/image" Target="../media/image2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1.xml"/><Relationship Id="rId4" Type="http://schemas.openxmlformats.org/officeDocument/2006/relationships/image" Target="../media/image2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2.xml"/><Relationship Id="rId4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3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4.xml"/><Relationship Id="rId4" Type="http://schemas.openxmlformats.org/officeDocument/2006/relationships/image" Target="../media/image2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3" Type="http://schemas.openxmlformats.org/officeDocument/2006/relationships/tags" Target="../tags/tag357.xml"/><Relationship Id="rId21" Type="http://schemas.openxmlformats.org/officeDocument/2006/relationships/slideMaster" Target="../slideMasters/slideMaster1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3" Type="http://schemas.openxmlformats.org/officeDocument/2006/relationships/tags" Target="../tags/tag377.xml"/><Relationship Id="rId21" Type="http://schemas.openxmlformats.org/officeDocument/2006/relationships/slideMaster" Target="../slideMasters/slideMaster1.xml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tags" Target="../tags/tag394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10" Type="http://schemas.openxmlformats.org/officeDocument/2006/relationships/tags" Target="../tags/tag384.xml"/><Relationship Id="rId19" Type="http://schemas.openxmlformats.org/officeDocument/2006/relationships/tags" Target="../tags/tag393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3" Type="http://schemas.openxmlformats.org/officeDocument/2006/relationships/tags" Target="../tags/tag397.xml"/><Relationship Id="rId7" Type="http://schemas.openxmlformats.org/officeDocument/2006/relationships/tags" Target="../tags/tag401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98.xml"/><Relationship Id="rId9" Type="http://schemas.openxmlformats.org/officeDocument/2006/relationships/tags" Target="../tags/tag403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07.xml"/><Relationship Id="rId9" Type="http://schemas.openxmlformats.org/officeDocument/2006/relationships/tags" Target="../tags/tag412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16.xml"/><Relationship Id="rId9" Type="http://schemas.openxmlformats.org/officeDocument/2006/relationships/tags" Target="../tags/tag421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25.xml"/><Relationship Id="rId9" Type="http://schemas.openxmlformats.org/officeDocument/2006/relationships/tags" Target="../tags/tag43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0.xml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image" Target="../media/image2.png"/><Relationship Id="rId5" Type="http://schemas.openxmlformats.org/officeDocument/2006/relationships/tags" Target="../tags/tag445.xml"/><Relationship Id="rId10" Type="http://schemas.openxmlformats.org/officeDocument/2006/relationships/image" Target="../media/image1.png"/><Relationship Id="rId4" Type="http://schemas.openxmlformats.org/officeDocument/2006/relationships/tags" Target="../tags/tag444.xml"/><Relationship Id="rId9" Type="http://schemas.openxmlformats.org/officeDocument/2006/relationships/image" Target="../media/image3.png"/></Relationships>
</file>

<file path=ppt/slideLayouts/_rels/slideLayout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10" Type="http://schemas.openxmlformats.org/officeDocument/2006/relationships/image" Target="../media/image2.png"/><Relationship Id="rId4" Type="http://schemas.openxmlformats.org/officeDocument/2006/relationships/tags" Target="../tags/tag451.xml"/><Relationship Id="rId9" Type="http://schemas.openxmlformats.org/officeDocument/2006/relationships/image" Target="../media/image1.png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12" Type="http://schemas.openxmlformats.org/officeDocument/2006/relationships/image" Target="../media/image2.png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image" Target="../media/image1.png"/><Relationship Id="rId5" Type="http://schemas.openxmlformats.org/officeDocument/2006/relationships/tags" Target="../tags/tag458.xml"/><Relationship Id="rId10" Type="http://schemas.openxmlformats.org/officeDocument/2006/relationships/image" Target="../media/image4.png"/><Relationship Id="rId4" Type="http://schemas.openxmlformats.org/officeDocument/2006/relationships/tags" Target="../tags/tag457.xml"/><Relationship Id="rId9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6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10" Type="http://schemas.openxmlformats.org/officeDocument/2006/relationships/image" Target="../media/image2.png"/><Relationship Id="rId4" Type="http://schemas.openxmlformats.org/officeDocument/2006/relationships/tags" Target="../tags/tag465.xml"/><Relationship Id="rId9" Type="http://schemas.openxmlformats.org/officeDocument/2006/relationships/image" Target="../media/image1.png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image" Target="../media/image2.png"/><Relationship Id="rId5" Type="http://schemas.openxmlformats.org/officeDocument/2006/relationships/tags" Target="../tags/tag472.xml"/><Relationship Id="rId10" Type="http://schemas.openxmlformats.org/officeDocument/2006/relationships/image" Target="../media/image1.png"/><Relationship Id="rId4" Type="http://schemas.openxmlformats.org/officeDocument/2006/relationships/tags" Target="../tags/tag471.xml"/><Relationship Id="rId9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7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image" Target="../media/image2.png"/><Relationship Id="rId5" Type="http://schemas.openxmlformats.org/officeDocument/2006/relationships/tags" Target="../tags/tag486.xml"/><Relationship Id="rId10" Type="http://schemas.openxmlformats.org/officeDocument/2006/relationships/image" Target="../media/image1.png"/><Relationship Id="rId4" Type="http://schemas.openxmlformats.org/officeDocument/2006/relationships/tags" Target="../tags/tag485.xml"/><Relationship Id="rId9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9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4" Type="http://schemas.openxmlformats.org/officeDocument/2006/relationships/tags" Target="../tags/tag493.xml"/><Relationship Id="rId9" Type="http://schemas.openxmlformats.org/officeDocument/2006/relationships/image" Target="../media/image2.png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3" Type="http://schemas.openxmlformats.org/officeDocument/2006/relationships/tags" Target="../tags/tag498.xml"/><Relationship Id="rId7" Type="http://schemas.openxmlformats.org/officeDocument/2006/relationships/tags" Target="../tags/tag502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image" Target="../media/image2.png"/><Relationship Id="rId5" Type="http://schemas.openxmlformats.org/officeDocument/2006/relationships/tags" Target="../tags/tag500.xml"/><Relationship Id="rId10" Type="http://schemas.openxmlformats.org/officeDocument/2006/relationships/image" Target="../media/image1.png"/><Relationship Id="rId4" Type="http://schemas.openxmlformats.org/officeDocument/2006/relationships/tags" Target="../tags/tag499.xml"/><Relationship Id="rId9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0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5" Type="http://schemas.openxmlformats.org/officeDocument/2006/relationships/tags" Target="../tags/tag508.xml"/><Relationship Id="rId4" Type="http://schemas.openxmlformats.org/officeDocument/2006/relationships/tags" Target="../tags/tag507.xml"/><Relationship Id="rId9" Type="http://schemas.openxmlformats.org/officeDocument/2006/relationships/image" Target="../media/image2.png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image" Target="../media/image2.png"/><Relationship Id="rId5" Type="http://schemas.openxmlformats.org/officeDocument/2006/relationships/tags" Target="../tags/tag514.xml"/><Relationship Id="rId10" Type="http://schemas.openxmlformats.org/officeDocument/2006/relationships/image" Target="../media/image1.png"/><Relationship Id="rId4" Type="http://schemas.openxmlformats.org/officeDocument/2006/relationships/tags" Target="../tags/tag513.xml"/><Relationship Id="rId9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9" Type="http://schemas.openxmlformats.org/officeDocument/2006/relationships/image" Target="../media/image2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0" Type="http://schemas.openxmlformats.org/officeDocument/2006/relationships/tags" Target="../tags/tag197.xml"/><Relationship Id="rId4" Type="http://schemas.openxmlformats.org/officeDocument/2006/relationships/tags" Target="../tags/tag191.xml"/><Relationship Id="rId9" Type="http://schemas.openxmlformats.org/officeDocument/2006/relationships/tags" Target="../tags/tag196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0" Type="http://schemas.openxmlformats.org/officeDocument/2006/relationships/tags" Target="../tags/tag209.xml"/><Relationship Id="rId4" Type="http://schemas.openxmlformats.org/officeDocument/2006/relationships/tags" Target="../tags/tag203.xml"/><Relationship Id="rId9" Type="http://schemas.openxmlformats.org/officeDocument/2006/relationships/tags" Target="../tags/tag208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9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9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9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9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10" Type="http://schemas.openxmlformats.org/officeDocument/2006/relationships/tags" Target="../tags/tag317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Green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"/>
            <a:ext cx="12192000" cy="6857683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5F6A055C-D161-4FC0-AEF9-76E67D3EE8FC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003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62" y="1630874"/>
            <a:ext cx="8499476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627781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9CFAF40-0118-4918-BF0E-D7280DF2C8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White"/>
          <p:cNvPicPr>
            <a:picLocks noChangeAspect="1"/>
          </p:cNvPicPr>
          <p:nvPr userDrawn="1"/>
        </p:nvPicPr>
        <p:blipFill>
          <a:blip r:embed="rId6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Cover Burgundy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id="{E339274E-8D1D-4CB4-B4FC-A079462A926F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62" y="1630874"/>
            <a:ext cx="8499476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627781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72D4FB2-4254-4F08-AFE4-8EFA58AD0D1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9" name="TextBox 8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50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People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63172" y="1791759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898778C-8796-4C91-8C67-A20F7D67D567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2"/>
            </p:custDataLst>
          </p:nvPr>
        </p:nvSpPr>
        <p:spPr>
          <a:xfrm>
            <a:off x="1663172" y="3255700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416D390A-0321-4E81-AF30-1714107C4200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3"/>
            </p:custDataLst>
          </p:nvPr>
        </p:nvSpPr>
        <p:spPr>
          <a:xfrm>
            <a:off x="4898296" y="1791759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C4D78D69-9674-4123-A5DB-C7D8604A85B8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4"/>
            </p:custDataLst>
          </p:nvPr>
        </p:nvSpPr>
        <p:spPr>
          <a:xfrm>
            <a:off x="4894680" y="3254032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8B72E2A4-5794-4225-9255-DB8BA8C6CB92}"/>
              </a:ext>
            </a:extLst>
          </p:cNvPr>
          <p:cNvSpPr>
            <a:spLocks noGrp="1"/>
          </p:cNvSpPr>
          <p:nvPr>
            <p:ph type="pic" sz="quarter" idx="37"/>
            <p:custDataLst>
              <p:tags r:id="rId5"/>
            </p:custDataLst>
          </p:nvPr>
        </p:nvSpPr>
        <p:spPr>
          <a:xfrm>
            <a:off x="8132849" y="1791759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ED4F38FC-3FD5-4021-B998-7B0E14B468CA}"/>
              </a:ext>
            </a:extLst>
          </p:cNvPr>
          <p:cNvSpPr>
            <a:spLocks noGrp="1"/>
          </p:cNvSpPr>
          <p:nvPr>
            <p:ph type="pic" sz="quarter" idx="38"/>
            <p:custDataLst>
              <p:tags r:id="rId6"/>
            </p:custDataLst>
          </p:nvPr>
        </p:nvSpPr>
        <p:spPr>
          <a:xfrm>
            <a:off x="8132849" y="3254032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705D702A-6966-404B-B22F-F7A62246DF72}"/>
              </a:ext>
            </a:extLst>
          </p:cNvPr>
          <p:cNvSpPr>
            <a:spLocks noGrp="1"/>
          </p:cNvSpPr>
          <p:nvPr>
            <p:ph type="pic" sz="quarter" idx="45"/>
            <p:custDataLst>
              <p:tags r:id="rId7"/>
            </p:custDataLst>
          </p:nvPr>
        </p:nvSpPr>
        <p:spPr>
          <a:xfrm>
            <a:off x="1663172" y="4719640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D24ECF21-AB75-4D3F-96F4-38CAB172C5C9}"/>
              </a:ext>
            </a:extLst>
          </p:cNvPr>
          <p:cNvSpPr>
            <a:spLocks noGrp="1"/>
          </p:cNvSpPr>
          <p:nvPr>
            <p:ph type="pic" sz="quarter" idx="46"/>
            <p:custDataLst>
              <p:tags r:id="rId8"/>
            </p:custDataLst>
          </p:nvPr>
        </p:nvSpPr>
        <p:spPr>
          <a:xfrm>
            <a:off x="4894680" y="4719640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F4D9E90-BCB7-485C-8358-C13EC5548020}"/>
              </a:ext>
            </a:extLst>
          </p:cNvPr>
          <p:cNvSpPr>
            <a:spLocks noGrp="1"/>
          </p:cNvSpPr>
          <p:nvPr>
            <p:ph type="pic" sz="quarter" idx="53"/>
            <p:custDataLst>
              <p:tags r:id="rId9"/>
            </p:custDataLst>
          </p:nvPr>
        </p:nvSpPr>
        <p:spPr>
          <a:xfrm>
            <a:off x="8132849" y="4719640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4"/>
            <p:custDataLst>
              <p:tags r:id="rId10"/>
            </p:custDataLst>
          </p:nvPr>
        </p:nvSpPr>
        <p:spPr>
          <a:xfrm>
            <a:off x="2749089" y="1773239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5"/>
            <p:custDataLst>
              <p:tags r:id="rId11"/>
            </p:custDataLst>
          </p:nvPr>
        </p:nvSpPr>
        <p:spPr>
          <a:xfrm>
            <a:off x="5991094" y="1774697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6"/>
            <p:custDataLst>
              <p:tags r:id="rId12"/>
            </p:custDataLst>
          </p:nvPr>
        </p:nvSpPr>
        <p:spPr>
          <a:xfrm>
            <a:off x="9233099" y="1773238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7"/>
            <p:custDataLst>
              <p:tags r:id="rId13"/>
            </p:custDataLst>
          </p:nvPr>
        </p:nvSpPr>
        <p:spPr>
          <a:xfrm>
            <a:off x="2749089" y="3254447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8"/>
            <p:custDataLst>
              <p:tags r:id="rId14"/>
            </p:custDataLst>
          </p:nvPr>
        </p:nvSpPr>
        <p:spPr>
          <a:xfrm>
            <a:off x="5991094" y="3255905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9"/>
            <p:custDataLst>
              <p:tags r:id="rId15"/>
            </p:custDataLst>
          </p:nvPr>
        </p:nvSpPr>
        <p:spPr>
          <a:xfrm>
            <a:off x="9233099" y="3254446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60"/>
            <p:custDataLst>
              <p:tags r:id="rId16"/>
            </p:custDataLst>
          </p:nvPr>
        </p:nvSpPr>
        <p:spPr>
          <a:xfrm>
            <a:off x="2749089" y="4718595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61"/>
            <p:custDataLst>
              <p:tags r:id="rId17"/>
            </p:custDataLst>
          </p:nvPr>
        </p:nvSpPr>
        <p:spPr>
          <a:xfrm>
            <a:off x="5991094" y="4720053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62"/>
            <p:custDataLst>
              <p:tags r:id="rId18"/>
            </p:custDataLst>
          </p:nvPr>
        </p:nvSpPr>
        <p:spPr>
          <a:xfrm>
            <a:off x="9233099" y="4718594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52070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Tan and Red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227C518-557A-4C11-AF3D-9E4AF99165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884" y="3959991"/>
            <a:ext cx="1241249" cy="165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57B9A7E-9F7A-4421-B153-A49B2A1E68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6092" y="3990775"/>
            <a:ext cx="2981325" cy="918109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C76405F-D41B-4EF9-B552-03AD9C76A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16092" y="5162884"/>
            <a:ext cx="2981325" cy="452104"/>
          </a:xfrm>
        </p:spPr>
        <p:txBody>
          <a:bodyPr anchor="t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Job title, Company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D0E42E-DC15-476C-8731-F66CCCDD21DA}"/>
              </a:ext>
            </a:extLst>
          </p:cNvPr>
          <p:cNvSpPr txBox="1"/>
          <p:nvPr userDrawn="1"/>
        </p:nvSpPr>
        <p:spPr>
          <a:xfrm>
            <a:off x="5620015" y="4605570"/>
            <a:ext cx="987843" cy="784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D50032"/>
                </a:solidFill>
                <a:latin typeface="+mj-lt"/>
              </a:rPr>
              <a:t>”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2F7D8A2-0A17-4C0A-AFB7-5E14A6544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2998" y="2482850"/>
            <a:ext cx="4976813" cy="2317984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2000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438CA9-D7AC-43DB-A999-FC32D5D6DB94}"/>
              </a:ext>
            </a:extLst>
          </p:cNvPr>
          <p:cNvSpPr txBox="1"/>
          <p:nvPr userDrawn="1"/>
        </p:nvSpPr>
        <p:spPr>
          <a:xfrm>
            <a:off x="1325995" y="1272942"/>
            <a:ext cx="931783" cy="784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D50032"/>
                </a:solidFill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795376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 and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227C518-557A-4C11-AF3D-9E4AF99165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884" y="3959991"/>
            <a:ext cx="1241249" cy="165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57B9A7E-9F7A-4421-B153-A49B2A1E68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6092" y="3990775"/>
            <a:ext cx="2981325" cy="918109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C76405F-D41B-4EF9-B552-03AD9C76A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16092" y="5162884"/>
            <a:ext cx="2981325" cy="452104"/>
          </a:xfrm>
        </p:spPr>
        <p:txBody>
          <a:bodyPr anchor="t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Job title, Company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D0E42E-DC15-476C-8731-F66CCCDD21DA}"/>
              </a:ext>
            </a:extLst>
          </p:cNvPr>
          <p:cNvSpPr txBox="1"/>
          <p:nvPr userDrawn="1"/>
        </p:nvSpPr>
        <p:spPr>
          <a:xfrm>
            <a:off x="5620015" y="4605570"/>
            <a:ext cx="987843" cy="784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D50032"/>
                </a:solidFill>
                <a:latin typeface="+mj-lt"/>
              </a:rPr>
              <a:t>”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2F7D8A2-0A17-4C0A-AFB7-5E14A6544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2998" y="2482850"/>
            <a:ext cx="4976813" cy="2317984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2000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438CA9-D7AC-43DB-A999-FC32D5D6DB94}"/>
              </a:ext>
            </a:extLst>
          </p:cNvPr>
          <p:cNvSpPr txBox="1"/>
          <p:nvPr userDrawn="1"/>
        </p:nvSpPr>
        <p:spPr>
          <a:xfrm>
            <a:off x="1325995" y="1272942"/>
            <a:ext cx="931783" cy="784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D50032"/>
                </a:solidFill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2531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Tan and Gree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227C518-557A-4C11-AF3D-9E4AF99165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884" y="3959991"/>
            <a:ext cx="1241249" cy="165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57B9A7E-9F7A-4421-B153-A49B2A1E68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6092" y="3990775"/>
            <a:ext cx="2981325" cy="918109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C76405F-D41B-4EF9-B552-03AD9C76A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16092" y="5162884"/>
            <a:ext cx="2981325" cy="452104"/>
          </a:xfrm>
        </p:spPr>
        <p:txBody>
          <a:bodyPr anchor="t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Job title, Company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D0E42E-DC15-476C-8731-F66CCCDD21DA}"/>
              </a:ext>
            </a:extLst>
          </p:cNvPr>
          <p:cNvSpPr txBox="1"/>
          <p:nvPr userDrawn="1"/>
        </p:nvSpPr>
        <p:spPr>
          <a:xfrm>
            <a:off x="5620015" y="4605570"/>
            <a:ext cx="987843" cy="784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064F50"/>
                </a:solidFill>
                <a:latin typeface="+mj-lt"/>
              </a:rPr>
              <a:t>”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2F7D8A2-0A17-4C0A-AFB7-5E14A6544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2998" y="2482850"/>
            <a:ext cx="4976813" cy="2317984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2000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438CA9-D7AC-43DB-A999-FC32D5D6DB94}"/>
              </a:ext>
            </a:extLst>
          </p:cNvPr>
          <p:cNvSpPr txBox="1"/>
          <p:nvPr userDrawn="1"/>
        </p:nvSpPr>
        <p:spPr>
          <a:xfrm>
            <a:off x="1325995" y="1272942"/>
            <a:ext cx="931783" cy="784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064F50"/>
                </a:solidFill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09227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 and Gre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227C518-557A-4C11-AF3D-9E4AF99165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884" y="3959991"/>
            <a:ext cx="1241249" cy="165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57B9A7E-9F7A-4421-B153-A49B2A1E68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6092" y="3990775"/>
            <a:ext cx="2981325" cy="918109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C76405F-D41B-4EF9-B552-03AD9C76A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16092" y="5162884"/>
            <a:ext cx="2981325" cy="452104"/>
          </a:xfrm>
        </p:spPr>
        <p:txBody>
          <a:bodyPr anchor="t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Job title, Company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D0E42E-DC15-476C-8731-F66CCCDD21DA}"/>
              </a:ext>
            </a:extLst>
          </p:cNvPr>
          <p:cNvSpPr txBox="1"/>
          <p:nvPr userDrawn="1"/>
        </p:nvSpPr>
        <p:spPr>
          <a:xfrm>
            <a:off x="5620015" y="4605570"/>
            <a:ext cx="987843" cy="784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064F50"/>
                </a:solidFill>
                <a:latin typeface="+mj-lt"/>
              </a:rPr>
              <a:t>”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2F7D8A2-0A17-4C0A-AFB7-5E14A6544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2998" y="2482850"/>
            <a:ext cx="4976813" cy="2317984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2000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438CA9-D7AC-43DB-A999-FC32D5D6DB94}"/>
              </a:ext>
            </a:extLst>
          </p:cNvPr>
          <p:cNvSpPr txBox="1"/>
          <p:nvPr userDrawn="1"/>
        </p:nvSpPr>
        <p:spPr>
          <a:xfrm>
            <a:off x="1325995" y="1272942"/>
            <a:ext cx="931783" cy="784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064F50"/>
                </a:solidFill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3907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Tan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23205-E11A-41F6-86E2-E45F3080D694}"/>
              </a:ext>
            </a:extLst>
          </p:cNvPr>
          <p:cNvSpPr/>
          <p:nvPr userDrawn="1"/>
        </p:nvSpPr>
        <p:spPr>
          <a:xfrm>
            <a:off x="6918325" y="0"/>
            <a:ext cx="5273674" cy="6857997"/>
          </a:xfrm>
          <a:prstGeom prst="rect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06E32D5-597F-4920-BD96-B3351A89E4B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12" y="397108"/>
            <a:ext cx="1260000" cy="4637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8AC6A-4A43-40CE-BEDD-CA3E69ECCD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53755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Tan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23205-E11A-41F6-86E2-E45F3080D694}"/>
              </a:ext>
            </a:extLst>
          </p:cNvPr>
          <p:cNvSpPr/>
          <p:nvPr userDrawn="1"/>
        </p:nvSpPr>
        <p:spPr>
          <a:xfrm>
            <a:off x="6918325" y="0"/>
            <a:ext cx="5273674" cy="6857997"/>
          </a:xfrm>
          <a:prstGeom prst="rect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06E32D5-597F-4920-BD96-B3351A89E4B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12" y="397108"/>
            <a:ext cx="1260000" cy="4637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8AC6A-4A43-40CE-BEDD-CA3E69ECCD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3472841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Tan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23205-E11A-41F6-86E2-E45F3080D694}"/>
              </a:ext>
            </a:extLst>
          </p:cNvPr>
          <p:cNvSpPr/>
          <p:nvPr userDrawn="1"/>
        </p:nvSpPr>
        <p:spPr>
          <a:xfrm>
            <a:off x="6918325" y="0"/>
            <a:ext cx="5273674" cy="6857997"/>
          </a:xfrm>
          <a:prstGeom prst="rect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06E32D5-597F-4920-BD96-B3351A89E4B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12" y="397108"/>
            <a:ext cx="1260000" cy="4637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8AC6A-4A43-40CE-BEDD-CA3E69ECCD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138250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Tan an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23205-E11A-41F6-86E2-E45F3080D694}"/>
              </a:ext>
            </a:extLst>
          </p:cNvPr>
          <p:cNvSpPr/>
          <p:nvPr userDrawn="1"/>
        </p:nvSpPr>
        <p:spPr>
          <a:xfrm>
            <a:off x="6918325" y="0"/>
            <a:ext cx="5273674" cy="6857997"/>
          </a:xfrm>
          <a:prstGeom prst="rect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06E32D5-597F-4920-BD96-B3351A89E4B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12" y="397108"/>
            <a:ext cx="1260000" cy="4637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8AC6A-4A43-40CE-BEDD-CA3E69ECCD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474543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Tan an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23205-E11A-41F6-86E2-E45F3080D694}"/>
              </a:ext>
            </a:extLst>
          </p:cNvPr>
          <p:cNvSpPr/>
          <p:nvPr userDrawn="1"/>
        </p:nvSpPr>
        <p:spPr>
          <a:xfrm>
            <a:off x="6918325" y="0"/>
            <a:ext cx="5273674" cy="6857997"/>
          </a:xfrm>
          <a:prstGeom prst="rect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06E32D5-597F-4920-BD96-B3351A89E4B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12" y="397108"/>
            <a:ext cx="1260000" cy="4637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8AC6A-4A43-40CE-BEDD-CA3E69ECCD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134614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57183B-8C1E-40CC-9A6C-61EDB8577C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"/>
            <a:ext cx="12192000" cy="6857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712"/>
            <a:ext cx="9144000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4522058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6056B08D-C4A0-4983-8262-01C263E47C1A}"/>
              </a:ext>
            </a:extLst>
          </p:cNvPr>
          <p:cNvSpPr/>
          <p:nvPr userDrawn="1"/>
        </p:nvSpPr>
        <p:spPr>
          <a:xfrm>
            <a:off x="5922168" y="3827659"/>
            <a:ext cx="352800" cy="342000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5055FD-C89A-4F49-8A50-318DAA14126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9" name="TextBox 8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White"/>
          <p:cNvPicPr>
            <a:picLocks noChangeAspect="1"/>
          </p:cNvPicPr>
          <p:nvPr userDrawn="1"/>
        </p:nvPicPr>
        <p:blipFill>
          <a:blip r:embed="rId6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898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Tan and 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23205-E11A-41F6-86E2-E45F3080D694}"/>
              </a:ext>
            </a:extLst>
          </p:cNvPr>
          <p:cNvSpPr/>
          <p:nvPr userDrawn="1"/>
        </p:nvSpPr>
        <p:spPr>
          <a:xfrm>
            <a:off x="6918325" y="0"/>
            <a:ext cx="5273674" cy="6857997"/>
          </a:xfrm>
          <a:prstGeom prst="rect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06E32D5-597F-4920-BD96-B3351A89E4B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12" y="397108"/>
            <a:ext cx="1260000" cy="4637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8AC6A-4A43-40CE-BEDD-CA3E69ECCD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1694682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Two Stats Tan on Green">
    <p:bg>
      <p:bgPr>
        <a:solidFill>
          <a:srgbClr val="064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8369"/>
            <a:ext cx="4349750" cy="1191431"/>
          </a:xfrm>
        </p:spPr>
        <p:txBody>
          <a:bodyPr anchor="t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 Number Placeholder 19">
            <a:extLst>
              <a:ext uri="{FF2B5EF4-FFF2-40B4-BE49-F238E27FC236}">
                <a16:creationId xmlns:a16="http://schemas.microsoft.com/office/drawing/2014/main" id="{B76FD66E-F2E0-4506-9E24-FA07F2905AC2}"/>
              </a:ext>
            </a:extLst>
          </p:cNvPr>
          <p:cNvSpPr txBox="1">
            <a:spLocks/>
          </p:cNvSpPr>
          <p:nvPr userDrawn="1"/>
        </p:nvSpPr>
        <p:spPr>
          <a:xfrm>
            <a:off x="508617" y="464776"/>
            <a:ext cx="298800" cy="298800"/>
          </a:xfrm>
          <a:prstGeom prst="diamond">
            <a:avLst/>
          </a:prstGeom>
          <a:solidFill>
            <a:schemeClr val="bg1"/>
          </a:solidFill>
          <a:ln w="6350">
            <a:noFill/>
          </a:ln>
        </p:spPr>
        <p:txBody>
          <a:bodyPr lIns="0" tIns="0" rIns="0" b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1E490F-FD82-4B1E-801E-1F76D93912BF}" type="slidenum">
              <a:rPr lang="en-GB" sz="700" b="0" smtClean="0">
                <a:solidFill>
                  <a:schemeClr val="tx1"/>
                </a:solidFill>
              </a:rPr>
              <a:pPr algn="ctr"/>
              <a:t>‹#›</a:t>
            </a:fld>
            <a:endParaRPr lang="en-GB" sz="900" b="0">
              <a:solidFill>
                <a:schemeClr val="tx1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9DD216D-8DA8-492F-8483-B7F70C215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A8064A-9046-44A5-AB53-DB38D2E5842F}"/>
              </a:ext>
            </a:extLst>
          </p:cNvPr>
          <p:cNvCxnSpPr>
            <a:cxnSpLocks/>
          </p:cNvCxnSpPr>
          <p:nvPr userDrawn="1"/>
        </p:nvCxnSpPr>
        <p:spPr>
          <a:xfrm>
            <a:off x="658017" y="918369"/>
            <a:ext cx="0" cy="5021263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pic>
        <p:nvPicPr>
          <p:cNvPr id="4" name="KFStrapline_White"/>
          <p:cNvPicPr>
            <a:picLocks noChangeAspect="1"/>
          </p:cNvPicPr>
          <p:nvPr userDrawn="1"/>
        </p:nvPicPr>
        <p:blipFill>
          <a:blip r:embed="rId4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750C78-BAAC-4EFA-89C7-1AB0D0AB2A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40304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750C78-BAAC-4EFA-89C7-1AB0D0AB2A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62939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750C78-BAAC-4EFA-89C7-1AB0D0AB2A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2337890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750C78-BAAC-4EFA-89C7-1AB0D0AB2A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381471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7575"/>
            <a:ext cx="4349750" cy="13684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70863" y="1257960"/>
            <a:ext cx="2852237" cy="2071028"/>
          </a:xfrm>
          <a:prstGeom prst="rect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52582" y="1353004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352582" y="2468137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2584" y="2621623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8170863" y="3878922"/>
            <a:ext cx="2852237" cy="2071028"/>
          </a:xfrm>
          <a:prstGeom prst="rect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52582" y="3973966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352582" y="5089099"/>
            <a:ext cx="248879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2584" y="5242585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750C78-BAAC-4EFA-89C7-1AB0D0AB2A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992546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Two Stats Diagonal Tan on Green">
    <p:bg>
      <p:bgPr>
        <a:solidFill>
          <a:srgbClr val="064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229600" y="5094088"/>
            <a:ext cx="2724679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6720574" y="2490560"/>
            <a:ext cx="2606306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8369"/>
            <a:ext cx="4151313" cy="1191431"/>
          </a:xfrm>
        </p:spPr>
        <p:txBody>
          <a:bodyPr anchor="t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6608813" y="3849461"/>
            <a:ext cx="2070000" cy="2071028"/>
          </a:xfrm>
          <a:prstGeom prst="diamond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0605" y="4001327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22093" y="3849461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 Number Placeholder 19">
            <a:extLst>
              <a:ext uri="{FF2B5EF4-FFF2-40B4-BE49-F238E27FC236}">
                <a16:creationId xmlns:a16="http://schemas.microsoft.com/office/drawing/2014/main" id="{B76FD66E-F2E0-4506-9E24-FA07F2905AC2}"/>
              </a:ext>
            </a:extLst>
          </p:cNvPr>
          <p:cNvSpPr txBox="1">
            <a:spLocks/>
          </p:cNvSpPr>
          <p:nvPr userDrawn="1"/>
        </p:nvSpPr>
        <p:spPr>
          <a:xfrm>
            <a:off x="508617" y="464776"/>
            <a:ext cx="298800" cy="298800"/>
          </a:xfrm>
          <a:prstGeom prst="diamond">
            <a:avLst/>
          </a:prstGeom>
          <a:solidFill>
            <a:schemeClr val="bg1"/>
          </a:solidFill>
          <a:ln w="6350">
            <a:noFill/>
          </a:ln>
        </p:spPr>
        <p:txBody>
          <a:bodyPr lIns="0" tIns="0" rIns="0" b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1E490F-FD82-4B1E-801E-1F76D93912BF}" type="slidenum">
              <a:rPr lang="en-GB" sz="700" b="0" smtClean="0">
                <a:solidFill>
                  <a:schemeClr val="tx1"/>
                </a:solidFill>
              </a:rPr>
              <a:pPr algn="ctr"/>
              <a:t>‹#›</a:t>
            </a:fld>
            <a:endParaRPr lang="en-GB" sz="900" b="0">
              <a:solidFill>
                <a:schemeClr val="tx1"/>
              </a:solidFill>
            </a:endParaRP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8991529" y="1245933"/>
            <a:ext cx="2070000" cy="2071028"/>
          </a:xfrm>
          <a:prstGeom prst="diamond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143321" y="1397799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0574" y="1245933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D9472D-B628-49D2-A4F5-445EDA07AE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A8064A-9046-44A5-AB53-DB38D2E5842F}"/>
              </a:ext>
            </a:extLst>
          </p:cNvPr>
          <p:cNvCxnSpPr>
            <a:cxnSpLocks/>
          </p:cNvCxnSpPr>
          <p:nvPr userDrawn="1"/>
        </p:nvCxnSpPr>
        <p:spPr>
          <a:xfrm>
            <a:off x="658017" y="918369"/>
            <a:ext cx="0" cy="5021263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FStrapline_White"/>
          <p:cNvPicPr>
            <a:picLocks noChangeAspect="1"/>
          </p:cNvPicPr>
          <p:nvPr userDrawn="1"/>
        </p:nvPicPr>
        <p:blipFill>
          <a:blip r:embed="rId4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76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Diagonal Green on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229600" y="5094088"/>
            <a:ext cx="2724679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6720574" y="2490560"/>
            <a:ext cx="2712184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8369"/>
            <a:ext cx="4151313" cy="1191431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6608813" y="3849461"/>
            <a:ext cx="2070000" cy="2071028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0605" y="4001327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22093" y="3849461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8991529" y="1245933"/>
            <a:ext cx="2070000" cy="2071028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143321" y="1397799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0574" y="1245933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D9472D-B628-49D2-A4F5-445EDA07AE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43269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61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Diagonal Green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229600" y="5094088"/>
            <a:ext cx="2724679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6720574" y="2490560"/>
            <a:ext cx="2712184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8369"/>
            <a:ext cx="4151313" cy="1191431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6608813" y="3849461"/>
            <a:ext cx="2070000" cy="2071028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0605" y="4001327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22093" y="3849461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8991529" y="1245933"/>
            <a:ext cx="2070000" cy="2071028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143321" y="1397799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0574" y="1245933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D9472D-B628-49D2-A4F5-445EDA07AE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2735076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61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712"/>
            <a:ext cx="9144000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4522058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5055FD-C89A-4F49-8A50-318DAA14126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6" name="Diamond 15">
            <a:extLst>
              <a:ext uri="{FF2B5EF4-FFF2-40B4-BE49-F238E27FC236}">
                <a16:creationId xmlns:a16="http://schemas.microsoft.com/office/drawing/2014/main" id="{42A2DEE3-0539-4970-BA38-B7BE914DA871}"/>
              </a:ext>
            </a:extLst>
          </p:cNvPr>
          <p:cNvSpPr/>
          <p:nvPr userDrawn="1"/>
        </p:nvSpPr>
        <p:spPr>
          <a:xfrm>
            <a:off x="5922168" y="3827659"/>
            <a:ext cx="352800" cy="342000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77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Diagonal Orange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229600" y="5094088"/>
            <a:ext cx="2724679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6720574" y="2490560"/>
            <a:ext cx="2712184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8369"/>
            <a:ext cx="4151313" cy="1191431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6608813" y="3849461"/>
            <a:ext cx="2070000" cy="2071028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0605" y="4001327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22093" y="3849461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8991529" y="1245933"/>
            <a:ext cx="2070000" cy="2071028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143321" y="1397799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0574" y="1245933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D9472D-B628-49D2-A4F5-445EDA07AE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31794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61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Diagonal Teal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229600" y="5094088"/>
            <a:ext cx="2724679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6720574" y="2490560"/>
            <a:ext cx="2712184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8369"/>
            <a:ext cx="4151313" cy="1191431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6608813" y="3849461"/>
            <a:ext cx="2070000" cy="2071028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0605" y="4001327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22093" y="3849461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8991529" y="1245933"/>
            <a:ext cx="2070000" cy="2071028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143321" y="1397799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0574" y="1245933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D9472D-B628-49D2-A4F5-445EDA07AE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4040143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61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Stats Diagonal Burgundy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0EEB9-2D8A-46E1-93E5-5C59A36E8885}"/>
              </a:ext>
            </a:extLst>
          </p:cNvPr>
          <p:cNvCxnSpPr>
            <a:cxnSpLocks/>
          </p:cNvCxnSpPr>
          <p:nvPr userDrawn="1"/>
        </p:nvCxnSpPr>
        <p:spPr>
          <a:xfrm>
            <a:off x="8229600" y="5094088"/>
            <a:ext cx="2724679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6720574" y="2490560"/>
            <a:ext cx="2712184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918369"/>
            <a:ext cx="4151313" cy="1191431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1459485B-1934-41F2-A223-B6F37FB622FB}"/>
              </a:ext>
            </a:extLst>
          </p:cNvPr>
          <p:cNvSpPr/>
          <p:nvPr userDrawn="1"/>
        </p:nvSpPr>
        <p:spPr>
          <a:xfrm>
            <a:off x="6608813" y="3849461"/>
            <a:ext cx="2070000" cy="2071028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7B67BB-FB5B-4FF0-B128-1F99496BD8E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60605" y="4001327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35DD0E3-3B37-4F0D-96F9-83FB4F006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22093" y="3849461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8991529" y="1245933"/>
            <a:ext cx="2070000" cy="2071028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143321" y="1397799"/>
            <a:ext cx="1766418" cy="17672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0574" y="1245933"/>
            <a:ext cx="2132186" cy="105922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D9472D-B628-49D2-A4F5-445EDA07AE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4675" y="2482850"/>
            <a:ext cx="4349750" cy="3457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98979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61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One Stat Tan on Green">
    <p:bg>
      <p:bgPr>
        <a:solidFill>
          <a:srgbClr val="064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1844674" y="4714471"/>
            <a:ext cx="7308951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4" y="397109"/>
            <a:ext cx="7775576" cy="848824"/>
          </a:xfrm>
        </p:spPr>
        <p:txBody>
          <a:bodyPr anchor="t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Slide Number Placeholder 19">
            <a:extLst>
              <a:ext uri="{FF2B5EF4-FFF2-40B4-BE49-F238E27FC236}">
                <a16:creationId xmlns:a16="http://schemas.microsoft.com/office/drawing/2014/main" id="{B76FD66E-F2E0-4506-9E24-FA07F2905AC2}"/>
              </a:ext>
            </a:extLst>
          </p:cNvPr>
          <p:cNvSpPr txBox="1">
            <a:spLocks/>
          </p:cNvSpPr>
          <p:nvPr userDrawn="1"/>
        </p:nvSpPr>
        <p:spPr>
          <a:xfrm>
            <a:off x="508617" y="464776"/>
            <a:ext cx="298800" cy="298800"/>
          </a:xfrm>
          <a:prstGeom prst="diamond">
            <a:avLst/>
          </a:prstGeom>
          <a:solidFill>
            <a:schemeClr val="bg1"/>
          </a:solidFill>
          <a:ln w="6350">
            <a:noFill/>
          </a:ln>
        </p:spPr>
        <p:txBody>
          <a:bodyPr lIns="0" tIns="0" rIns="0" b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1E490F-FD82-4B1E-801E-1F76D93912BF}" type="slidenum">
              <a:rPr lang="en-GB" sz="700" b="0" smtClean="0">
                <a:solidFill>
                  <a:schemeClr val="tx1"/>
                </a:solidFill>
              </a:rPr>
              <a:pPr algn="ctr"/>
              <a:t>‹#›</a:t>
            </a:fld>
            <a:endParaRPr lang="en-GB" sz="900" b="0">
              <a:solidFill>
                <a:schemeClr val="tx1"/>
              </a:solidFill>
            </a:endParaRP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7334299" y="1448344"/>
            <a:ext cx="3977167" cy="3979142"/>
          </a:xfrm>
          <a:prstGeom prst="diamond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625940" y="1740130"/>
            <a:ext cx="3393884" cy="33955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6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3" y="2286010"/>
            <a:ext cx="5073651" cy="20875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A8064A-9046-44A5-AB53-DB38D2E5842F}"/>
              </a:ext>
            </a:extLst>
          </p:cNvPr>
          <p:cNvCxnSpPr>
            <a:cxnSpLocks/>
          </p:cNvCxnSpPr>
          <p:nvPr userDrawn="1"/>
        </p:nvCxnSpPr>
        <p:spPr>
          <a:xfrm>
            <a:off x="658017" y="918369"/>
            <a:ext cx="0" cy="5021263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FStrapline_White"/>
          <p:cNvPicPr>
            <a:picLocks noChangeAspect="1"/>
          </p:cNvPicPr>
          <p:nvPr userDrawn="1"/>
        </p:nvPicPr>
        <p:blipFill>
          <a:blip r:embed="rId4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16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Stat Green on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1844674" y="4714471"/>
            <a:ext cx="7145322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4" y="397109"/>
            <a:ext cx="7775576" cy="848824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7334299" y="1448344"/>
            <a:ext cx="3977167" cy="397914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625940" y="1740130"/>
            <a:ext cx="3393884" cy="33955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3" y="2286010"/>
            <a:ext cx="5073651" cy="20875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412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One Stat Green on Ta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1844674" y="4714471"/>
            <a:ext cx="7145322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4" y="397109"/>
            <a:ext cx="7775576" cy="848824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7334299" y="1448344"/>
            <a:ext cx="3977167" cy="397914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625940" y="1740130"/>
            <a:ext cx="3393884" cy="33955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3" y="2286010"/>
            <a:ext cx="5073651" cy="20875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23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Stat Orange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1844674" y="4714471"/>
            <a:ext cx="7145322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4" y="397109"/>
            <a:ext cx="7775576" cy="848824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7334299" y="1448344"/>
            <a:ext cx="3977167" cy="3979142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625940" y="1740130"/>
            <a:ext cx="3393884" cy="33955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3" y="2286010"/>
            <a:ext cx="5073651" cy="20875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42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Stat Teal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1844674" y="4714471"/>
            <a:ext cx="7145322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4" y="397109"/>
            <a:ext cx="7775576" cy="848824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7334299" y="1448344"/>
            <a:ext cx="3977167" cy="3979142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625940" y="1740130"/>
            <a:ext cx="3393884" cy="33955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3" y="2286010"/>
            <a:ext cx="5073651" cy="20875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043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Stat Burgundy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1A8A8B-21A2-4E8E-8779-2E73AD358352}"/>
              </a:ext>
            </a:extLst>
          </p:cNvPr>
          <p:cNvCxnSpPr>
            <a:cxnSpLocks/>
          </p:cNvCxnSpPr>
          <p:nvPr userDrawn="1"/>
        </p:nvCxnSpPr>
        <p:spPr>
          <a:xfrm>
            <a:off x="1844674" y="4714471"/>
            <a:ext cx="7145322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4" y="397109"/>
            <a:ext cx="7775576" cy="848824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02AEEAC-CD75-4062-8ECA-FE0E13CCC296}"/>
              </a:ext>
            </a:extLst>
          </p:cNvPr>
          <p:cNvSpPr/>
          <p:nvPr userDrawn="1"/>
        </p:nvSpPr>
        <p:spPr>
          <a:xfrm>
            <a:off x="7334299" y="1448344"/>
            <a:ext cx="3977167" cy="3979142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B578665-631F-4D76-9561-515FE323FA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625940" y="1740130"/>
            <a:ext cx="3393884" cy="33955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72D8B84-3F3D-4CEB-818B-43CDFBC3D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3" y="2286010"/>
            <a:ext cx="5073651" cy="20875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52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Diagonal Stats Tan on Green">
    <p:bg>
      <p:bgPr>
        <a:solidFill>
          <a:srgbClr val="064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396572" y="2684490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27A010-28C0-4F19-968E-CA426071571C}"/>
              </a:ext>
            </a:extLst>
          </p:cNvPr>
          <p:cNvCxnSpPr>
            <a:cxnSpLocks/>
          </p:cNvCxnSpPr>
          <p:nvPr userDrawn="1"/>
        </p:nvCxnSpPr>
        <p:spPr>
          <a:xfrm>
            <a:off x="2783995" y="5094088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Slide Number Placeholder 19">
            <a:extLst>
              <a:ext uri="{FF2B5EF4-FFF2-40B4-BE49-F238E27FC236}">
                <a16:creationId xmlns:a16="http://schemas.microsoft.com/office/drawing/2014/main" id="{B76FD66E-F2E0-4506-9E24-FA07F2905AC2}"/>
              </a:ext>
            </a:extLst>
          </p:cNvPr>
          <p:cNvSpPr txBox="1">
            <a:spLocks/>
          </p:cNvSpPr>
          <p:nvPr userDrawn="1"/>
        </p:nvSpPr>
        <p:spPr>
          <a:xfrm>
            <a:off x="508617" y="464776"/>
            <a:ext cx="298800" cy="298800"/>
          </a:xfrm>
          <a:prstGeom prst="diamond">
            <a:avLst/>
          </a:prstGeom>
          <a:solidFill>
            <a:schemeClr val="bg1"/>
          </a:solidFill>
          <a:ln w="6350">
            <a:noFill/>
          </a:ln>
        </p:spPr>
        <p:txBody>
          <a:bodyPr lIns="0" tIns="0" rIns="0" b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1E490F-FD82-4B1E-801E-1F76D93912BF}" type="slidenum">
              <a:rPr lang="en-GB" sz="700" b="0" smtClean="0">
                <a:solidFill>
                  <a:schemeClr val="tx1"/>
                </a:solidFill>
              </a:rPr>
              <a:pPr algn="ctr"/>
              <a:t>‹#›</a:t>
            </a:fld>
            <a:endParaRPr lang="en-GB" sz="900" b="0">
              <a:solidFill>
                <a:schemeClr val="tx1"/>
              </a:solidFill>
            </a:endParaRP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18AA065C-45DA-472A-9D3C-93AC8E67EFA3}"/>
              </a:ext>
            </a:extLst>
          </p:cNvPr>
          <p:cNvSpPr/>
          <p:nvPr userDrawn="1"/>
        </p:nvSpPr>
        <p:spPr>
          <a:xfrm>
            <a:off x="1121622" y="3808362"/>
            <a:ext cx="2152156" cy="2153226"/>
          </a:xfrm>
          <a:prstGeom prst="diamond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FA301DA-3613-41E1-8292-658C5BE0A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809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6572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201C2D2-DAB5-49D1-94F5-2FF1145CE7E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54320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3642789" y="1398764"/>
            <a:ext cx="2152156" cy="2153226"/>
          </a:xfrm>
          <a:prstGeom prst="diamond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875489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9B71A-26DD-4BA3-A12A-D5341AA353AF}"/>
              </a:ext>
            </a:extLst>
          </p:cNvPr>
          <p:cNvCxnSpPr>
            <a:cxnSpLocks/>
          </p:cNvCxnSpPr>
          <p:nvPr userDrawn="1"/>
        </p:nvCxnSpPr>
        <p:spPr>
          <a:xfrm>
            <a:off x="6626503" y="2684490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DC0E1-1C66-4589-9124-61F406EF0D8A}"/>
              </a:ext>
            </a:extLst>
          </p:cNvPr>
          <p:cNvCxnSpPr>
            <a:cxnSpLocks/>
          </p:cNvCxnSpPr>
          <p:nvPr userDrawn="1"/>
        </p:nvCxnSpPr>
        <p:spPr>
          <a:xfrm>
            <a:off x="8013926" y="5094088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>
            <a:extLst>
              <a:ext uri="{FF2B5EF4-FFF2-40B4-BE49-F238E27FC236}">
                <a16:creationId xmlns:a16="http://schemas.microsoft.com/office/drawing/2014/main" id="{C3200DD8-1237-47C4-92F6-B48C91A374EF}"/>
              </a:ext>
            </a:extLst>
          </p:cNvPr>
          <p:cNvSpPr/>
          <p:nvPr userDrawn="1"/>
        </p:nvSpPr>
        <p:spPr>
          <a:xfrm>
            <a:off x="6351553" y="3808362"/>
            <a:ext cx="2152156" cy="2153226"/>
          </a:xfrm>
          <a:prstGeom prst="diamond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9AE0DB58-70C6-4325-BD7C-7D77AA8B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17740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4277B748-F901-49B7-809D-BE11B8027C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6503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88FA852-E9F8-4222-9EB8-3AD02850820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584251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8B7DA943-64AD-4B78-9365-5105C6402F59}"/>
              </a:ext>
            </a:extLst>
          </p:cNvPr>
          <p:cNvSpPr/>
          <p:nvPr userDrawn="1"/>
        </p:nvSpPr>
        <p:spPr>
          <a:xfrm>
            <a:off x="8872720" y="1398764"/>
            <a:ext cx="2152156" cy="2153226"/>
          </a:xfrm>
          <a:prstGeom prst="diamond">
            <a:avLst/>
          </a:prstGeom>
          <a:solidFill>
            <a:srgbClr val="EA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2AC0C05-CBDF-4977-BDA3-05DF391691AA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105420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A8064A-9046-44A5-AB53-DB38D2E5842F}"/>
              </a:ext>
            </a:extLst>
          </p:cNvPr>
          <p:cNvCxnSpPr>
            <a:cxnSpLocks/>
          </p:cNvCxnSpPr>
          <p:nvPr userDrawn="1"/>
        </p:nvCxnSpPr>
        <p:spPr>
          <a:xfrm>
            <a:off x="658017" y="918369"/>
            <a:ext cx="0" cy="5021263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FStrapline_White"/>
          <p:cNvPicPr>
            <a:picLocks noChangeAspect="1"/>
          </p:cNvPicPr>
          <p:nvPr userDrawn="1"/>
        </p:nvPicPr>
        <p:blipFill>
          <a:blip r:embed="rId4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1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an Orange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712"/>
            <a:ext cx="9144000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4522058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5055FD-C89A-4F49-8A50-318DAA14126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6" name="Diamond 15">
            <a:extLst>
              <a:ext uri="{FF2B5EF4-FFF2-40B4-BE49-F238E27FC236}">
                <a16:creationId xmlns:a16="http://schemas.microsoft.com/office/drawing/2014/main" id="{42A2DEE3-0539-4970-BA38-B7BE914DA871}"/>
              </a:ext>
            </a:extLst>
          </p:cNvPr>
          <p:cNvSpPr/>
          <p:nvPr userDrawn="1"/>
        </p:nvSpPr>
        <p:spPr>
          <a:xfrm>
            <a:off x="5922168" y="3827659"/>
            <a:ext cx="352800" cy="342000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996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Diagonal Stats Green on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396572" y="2684490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27A010-28C0-4F19-968E-CA426071571C}"/>
              </a:ext>
            </a:extLst>
          </p:cNvPr>
          <p:cNvCxnSpPr>
            <a:cxnSpLocks/>
          </p:cNvCxnSpPr>
          <p:nvPr userDrawn="1"/>
        </p:nvCxnSpPr>
        <p:spPr>
          <a:xfrm>
            <a:off x="2783995" y="5094088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18AA065C-45DA-472A-9D3C-93AC8E67EFA3}"/>
              </a:ext>
            </a:extLst>
          </p:cNvPr>
          <p:cNvSpPr/>
          <p:nvPr userDrawn="1"/>
        </p:nvSpPr>
        <p:spPr>
          <a:xfrm>
            <a:off x="1121622" y="3808362"/>
            <a:ext cx="2152156" cy="2153226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FA301DA-3613-41E1-8292-658C5BE0A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809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6572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201C2D2-DAB5-49D1-94F5-2FF1145CE7E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54320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3642789" y="1398764"/>
            <a:ext cx="2152156" cy="2153226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875489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9B71A-26DD-4BA3-A12A-D5341AA353AF}"/>
              </a:ext>
            </a:extLst>
          </p:cNvPr>
          <p:cNvCxnSpPr>
            <a:cxnSpLocks/>
          </p:cNvCxnSpPr>
          <p:nvPr userDrawn="1"/>
        </p:nvCxnSpPr>
        <p:spPr>
          <a:xfrm>
            <a:off x="6626503" y="2684490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DC0E1-1C66-4589-9124-61F406EF0D8A}"/>
              </a:ext>
            </a:extLst>
          </p:cNvPr>
          <p:cNvCxnSpPr>
            <a:cxnSpLocks/>
          </p:cNvCxnSpPr>
          <p:nvPr userDrawn="1"/>
        </p:nvCxnSpPr>
        <p:spPr>
          <a:xfrm>
            <a:off x="8013926" y="5094088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>
            <a:extLst>
              <a:ext uri="{FF2B5EF4-FFF2-40B4-BE49-F238E27FC236}">
                <a16:creationId xmlns:a16="http://schemas.microsoft.com/office/drawing/2014/main" id="{C3200DD8-1237-47C4-92F6-B48C91A374EF}"/>
              </a:ext>
            </a:extLst>
          </p:cNvPr>
          <p:cNvSpPr/>
          <p:nvPr userDrawn="1"/>
        </p:nvSpPr>
        <p:spPr>
          <a:xfrm>
            <a:off x="6351553" y="3808362"/>
            <a:ext cx="2152156" cy="2153226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9AE0DB58-70C6-4325-BD7C-7D77AA8B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17740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4277B748-F901-49B7-809D-BE11B8027C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6503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88FA852-E9F8-4222-9EB8-3AD02850820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584251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8B7DA943-64AD-4B78-9365-5105C6402F59}"/>
              </a:ext>
            </a:extLst>
          </p:cNvPr>
          <p:cNvSpPr/>
          <p:nvPr userDrawn="1"/>
        </p:nvSpPr>
        <p:spPr>
          <a:xfrm>
            <a:off x="8872720" y="1398764"/>
            <a:ext cx="2152156" cy="2153226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2AC0C05-CBDF-4977-BDA3-05DF391691AA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105420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6257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Diagonal Stats Green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396572" y="2684490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27A010-28C0-4F19-968E-CA426071571C}"/>
              </a:ext>
            </a:extLst>
          </p:cNvPr>
          <p:cNvCxnSpPr>
            <a:cxnSpLocks/>
          </p:cNvCxnSpPr>
          <p:nvPr userDrawn="1"/>
        </p:nvCxnSpPr>
        <p:spPr>
          <a:xfrm>
            <a:off x="2783995" y="5094088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18AA065C-45DA-472A-9D3C-93AC8E67EFA3}"/>
              </a:ext>
            </a:extLst>
          </p:cNvPr>
          <p:cNvSpPr/>
          <p:nvPr userDrawn="1"/>
        </p:nvSpPr>
        <p:spPr>
          <a:xfrm>
            <a:off x="1121622" y="3808362"/>
            <a:ext cx="2152156" cy="2153226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FA301DA-3613-41E1-8292-658C5BE0A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809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6572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201C2D2-DAB5-49D1-94F5-2FF1145CE7E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54320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3642789" y="1398764"/>
            <a:ext cx="2152156" cy="2153226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875489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9B71A-26DD-4BA3-A12A-D5341AA353AF}"/>
              </a:ext>
            </a:extLst>
          </p:cNvPr>
          <p:cNvCxnSpPr>
            <a:cxnSpLocks/>
          </p:cNvCxnSpPr>
          <p:nvPr userDrawn="1"/>
        </p:nvCxnSpPr>
        <p:spPr>
          <a:xfrm>
            <a:off x="6626503" y="2684490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DC0E1-1C66-4589-9124-61F406EF0D8A}"/>
              </a:ext>
            </a:extLst>
          </p:cNvPr>
          <p:cNvCxnSpPr>
            <a:cxnSpLocks/>
          </p:cNvCxnSpPr>
          <p:nvPr userDrawn="1"/>
        </p:nvCxnSpPr>
        <p:spPr>
          <a:xfrm>
            <a:off x="8013926" y="5094088"/>
            <a:ext cx="2736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>
            <a:extLst>
              <a:ext uri="{FF2B5EF4-FFF2-40B4-BE49-F238E27FC236}">
                <a16:creationId xmlns:a16="http://schemas.microsoft.com/office/drawing/2014/main" id="{C3200DD8-1237-47C4-92F6-B48C91A374EF}"/>
              </a:ext>
            </a:extLst>
          </p:cNvPr>
          <p:cNvSpPr/>
          <p:nvPr userDrawn="1"/>
        </p:nvSpPr>
        <p:spPr>
          <a:xfrm>
            <a:off x="6351553" y="3808362"/>
            <a:ext cx="2152156" cy="2153226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9AE0DB58-70C6-4325-BD7C-7D77AA8B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17740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4277B748-F901-49B7-809D-BE11B8027C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6503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88FA852-E9F8-4222-9EB8-3AD02850820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584251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8B7DA943-64AD-4B78-9365-5105C6402F59}"/>
              </a:ext>
            </a:extLst>
          </p:cNvPr>
          <p:cNvSpPr/>
          <p:nvPr userDrawn="1"/>
        </p:nvSpPr>
        <p:spPr>
          <a:xfrm>
            <a:off x="8872720" y="1398764"/>
            <a:ext cx="2152156" cy="2153226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2AC0C05-CBDF-4977-BDA3-05DF391691AA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105420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800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Diagonal Stats Orange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396572" y="2684490"/>
            <a:ext cx="2736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27A010-28C0-4F19-968E-CA426071571C}"/>
              </a:ext>
            </a:extLst>
          </p:cNvPr>
          <p:cNvCxnSpPr>
            <a:cxnSpLocks/>
          </p:cNvCxnSpPr>
          <p:nvPr userDrawn="1"/>
        </p:nvCxnSpPr>
        <p:spPr>
          <a:xfrm>
            <a:off x="2783995" y="5094088"/>
            <a:ext cx="2736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18AA065C-45DA-472A-9D3C-93AC8E67EFA3}"/>
              </a:ext>
            </a:extLst>
          </p:cNvPr>
          <p:cNvSpPr/>
          <p:nvPr userDrawn="1"/>
        </p:nvSpPr>
        <p:spPr>
          <a:xfrm>
            <a:off x="1121622" y="3808362"/>
            <a:ext cx="2152156" cy="2153226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FA301DA-3613-41E1-8292-658C5BE0A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809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6572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201C2D2-DAB5-49D1-94F5-2FF1145CE7E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54320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3642789" y="1398764"/>
            <a:ext cx="2152156" cy="2153226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875489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9B71A-26DD-4BA3-A12A-D5341AA353AF}"/>
              </a:ext>
            </a:extLst>
          </p:cNvPr>
          <p:cNvCxnSpPr>
            <a:cxnSpLocks/>
          </p:cNvCxnSpPr>
          <p:nvPr userDrawn="1"/>
        </p:nvCxnSpPr>
        <p:spPr>
          <a:xfrm>
            <a:off x="6626503" y="2684490"/>
            <a:ext cx="2736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DC0E1-1C66-4589-9124-61F406EF0D8A}"/>
              </a:ext>
            </a:extLst>
          </p:cNvPr>
          <p:cNvCxnSpPr>
            <a:cxnSpLocks/>
          </p:cNvCxnSpPr>
          <p:nvPr userDrawn="1"/>
        </p:nvCxnSpPr>
        <p:spPr>
          <a:xfrm>
            <a:off x="8013926" y="5094088"/>
            <a:ext cx="2736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>
            <a:extLst>
              <a:ext uri="{FF2B5EF4-FFF2-40B4-BE49-F238E27FC236}">
                <a16:creationId xmlns:a16="http://schemas.microsoft.com/office/drawing/2014/main" id="{C3200DD8-1237-47C4-92F6-B48C91A374EF}"/>
              </a:ext>
            </a:extLst>
          </p:cNvPr>
          <p:cNvSpPr/>
          <p:nvPr userDrawn="1"/>
        </p:nvSpPr>
        <p:spPr>
          <a:xfrm>
            <a:off x="6351553" y="3808362"/>
            <a:ext cx="2152156" cy="2153226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9AE0DB58-70C6-4325-BD7C-7D77AA8B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17740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4277B748-F901-49B7-809D-BE11B8027C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6503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88FA852-E9F8-4222-9EB8-3AD02850820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584251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8B7DA943-64AD-4B78-9365-5105C6402F59}"/>
              </a:ext>
            </a:extLst>
          </p:cNvPr>
          <p:cNvSpPr/>
          <p:nvPr userDrawn="1"/>
        </p:nvSpPr>
        <p:spPr>
          <a:xfrm>
            <a:off x="8872720" y="1398764"/>
            <a:ext cx="2152156" cy="2153226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2AC0C05-CBDF-4977-BDA3-05DF391691AA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105420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25733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Diagonal Stats Teal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396572" y="2684490"/>
            <a:ext cx="2736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27A010-28C0-4F19-968E-CA426071571C}"/>
              </a:ext>
            </a:extLst>
          </p:cNvPr>
          <p:cNvCxnSpPr>
            <a:cxnSpLocks/>
          </p:cNvCxnSpPr>
          <p:nvPr userDrawn="1"/>
        </p:nvCxnSpPr>
        <p:spPr>
          <a:xfrm>
            <a:off x="2783995" y="5094088"/>
            <a:ext cx="2736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18AA065C-45DA-472A-9D3C-93AC8E67EFA3}"/>
              </a:ext>
            </a:extLst>
          </p:cNvPr>
          <p:cNvSpPr/>
          <p:nvPr userDrawn="1"/>
        </p:nvSpPr>
        <p:spPr>
          <a:xfrm>
            <a:off x="1121622" y="3808362"/>
            <a:ext cx="2152156" cy="2153226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FA301DA-3613-41E1-8292-658C5BE0A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809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6572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201C2D2-DAB5-49D1-94F5-2FF1145CE7E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54320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3642789" y="1398764"/>
            <a:ext cx="2152156" cy="2153226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875489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9B71A-26DD-4BA3-A12A-D5341AA353AF}"/>
              </a:ext>
            </a:extLst>
          </p:cNvPr>
          <p:cNvCxnSpPr>
            <a:cxnSpLocks/>
          </p:cNvCxnSpPr>
          <p:nvPr userDrawn="1"/>
        </p:nvCxnSpPr>
        <p:spPr>
          <a:xfrm>
            <a:off x="6626503" y="2684490"/>
            <a:ext cx="2736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DC0E1-1C66-4589-9124-61F406EF0D8A}"/>
              </a:ext>
            </a:extLst>
          </p:cNvPr>
          <p:cNvCxnSpPr>
            <a:cxnSpLocks/>
          </p:cNvCxnSpPr>
          <p:nvPr userDrawn="1"/>
        </p:nvCxnSpPr>
        <p:spPr>
          <a:xfrm>
            <a:off x="8013926" y="5094088"/>
            <a:ext cx="2736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>
            <a:extLst>
              <a:ext uri="{FF2B5EF4-FFF2-40B4-BE49-F238E27FC236}">
                <a16:creationId xmlns:a16="http://schemas.microsoft.com/office/drawing/2014/main" id="{C3200DD8-1237-47C4-92F6-B48C91A374EF}"/>
              </a:ext>
            </a:extLst>
          </p:cNvPr>
          <p:cNvSpPr/>
          <p:nvPr userDrawn="1"/>
        </p:nvSpPr>
        <p:spPr>
          <a:xfrm>
            <a:off x="6351553" y="3808362"/>
            <a:ext cx="2152156" cy="2153226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9AE0DB58-70C6-4325-BD7C-7D77AA8B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17740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4277B748-F901-49B7-809D-BE11B8027C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6503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88FA852-E9F8-4222-9EB8-3AD02850820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584251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8B7DA943-64AD-4B78-9365-5105C6402F59}"/>
              </a:ext>
            </a:extLst>
          </p:cNvPr>
          <p:cNvSpPr/>
          <p:nvPr userDrawn="1"/>
        </p:nvSpPr>
        <p:spPr>
          <a:xfrm>
            <a:off x="8872720" y="1398764"/>
            <a:ext cx="2152156" cy="2153226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2AC0C05-CBDF-4977-BDA3-05DF391691AA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105420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0411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Diagonal Stats Burgundy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396572" y="2684490"/>
            <a:ext cx="2736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27A010-28C0-4F19-968E-CA426071571C}"/>
              </a:ext>
            </a:extLst>
          </p:cNvPr>
          <p:cNvCxnSpPr>
            <a:cxnSpLocks/>
          </p:cNvCxnSpPr>
          <p:nvPr userDrawn="1"/>
        </p:nvCxnSpPr>
        <p:spPr>
          <a:xfrm>
            <a:off x="2783995" y="5094088"/>
            <a:ext cx="2736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18AA065C-45DA-472A-9D3C-93AC8E67EFA3}"/>
              </a:ext>
            </a:extLst>
          </p:cNvPr>
          <p:cNvSpPr/>
          <p:nvPr userDrawn="1"/>
        </p:nvSpPr>
        <p:spPr>
          <a:xfrm>
            <a:off x="1121622" y="3808362"/>
            <a:ext cx="2152156" cy="2153226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FA301DA-3613-41E1-8292-658C5BE0A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809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6572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201C2D2-DAB5-49D1-94F5-2FF1145CE7E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54320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3642789" y="1398764"/>
            <a:ext cx="2152156" cy="2153226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875489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9B71A-26DD-4BA3-A12A-D5341AA353AF}"/>
              </a:ext>
            </a:extLst>
          </p:cNvPr>
          <p:cNvCxnSpPr>
            <a:cxnSpLocks/>
          </p:cNvCxnSpPr>
          <p:nvPr userDrawn="1"/>
        </p:nvCxnSpPr>
        <p:spPr>
          <a:xfrm>
            <a:off x="6626503" y="2684490"/>
            <a:ext cx="2736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DC0E1-1C66-4589-9124-61F406EF0D8A}"/>
              </a:ext>
            </a:extLst>
          </p:cNvPr>
          <p:cNvCxnSpPr>
            <a:cxnSpLocks/>
          </p:cNvCxnSpPr>
          <p:nvPr userDrawn="1"/>
        </p:nvCxnSpPr>
        <p:spPr>
          <a:xfrm>
            <a:off x="8013926" y="5094088"/>
            <a:ext cx="2736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>
            <a:extLst>
              <a:ext uri="{FF2B5EF4-FFF2-40B4-BE49-F238E27FC236}">
                <a16:creationId xmlns:a16="http://schemas.microsoft.com/office/drawing/2014/main" id="{C3200DD8-1237-47C4-92F6-B48C91A374EF}"/>
              </a:ext>
            </a:extLst>
          </p:cNvPr>
          <p:cNvSpPr/>
          <p:nvPr userDrawn="1"/>
        </p:nvSpPr>
        <p:spPr>
          <a:xfrm>
            <a:off x="6351553" y="3808362"/>
            <a:ext cx="2152156" cy="2153226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9AE0DB58-70C6-4325-BD7C-7D77AA8B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17740" y="3849461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4277B748-F901-49B7-809D-BE11B8027C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6503" y="1439863"/>
            <a:ext cx="2132186" cy="1059221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88FA852-E9F8-4222-9EB8-3AD02850820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584251" y="4041177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8B7DA943-64AD-4B78-9365-5105C6402F59}"/>
              </a:ext>
            </a:extLst>
          </p:cNvPr>
          <p:cNvSpPr/>
          <p:nvPr userDrawn="1"/>
        </p:nvSpPr>
        <p:spPr>
          <a:xfrm>
            <a:off x="8872720" y="1398764"/>
            <a:ext cx="2152156" cy="2153226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2AC0C05-CBDF-4977-BDA3-05DF391691AA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105420" y="1631579"/>
            <a:ext cx="1686758" cy="1687596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7647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Diagonal Stats Tan on Green">
    <p:bg>
      <p:bgPr>
        <a:solidFill>
          <a:srgbClr val="064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BAF166-7699-418A-9370-10AB4E8F6BDD}"/>
              </a:ext>
            </a:extLst>
          </p:cNvPr>
          <p:cNvCxnSpPr>
            <a:cxnSpLocks/>
          </p:cNvCxnSpPr>
          <p:nvPr userDrawn="1"/>
        </p:nvCxnSpPr>
        <p:spPr>
          <a:xfrm>
            <a:off x="4237858" y="35257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92EEDDE2-A972-4727-8E57-0C1CF6EEEE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7258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BAB578-FBEE-4D34-A9D1-9E8C447D5C24}"/>
              </a:ext>
            </a:extLst>
          </p:cNvPr>
          <p:cNvCxnSpPr>
            <a:cxnSpLocks/>
          </p:cNvCxnSpPr>
          <p:nvPr userDrawn="1"/>
        </p:nvCxnSpPr>
        <p:spPr>
          <a:xfrm>
            <a:off x="4237858" y="52529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D41F28A-4692-4667-A50A-43EBDFAE9C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7258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138414" y="26463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38415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2550215" y="1669060"/>
            <a:ext cx="1241206" cy="124182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684420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64285D-785D-4F23-9613-6CB130737AF3}"/>
              </a:ext>
            </a:extLst>
          </p:cNvPr>
          <p:cNvCxnSpPr>
            <a:cxnSpLocks/>
          </p:cNvCxnSpPr>
          <p:nvPr userDrawn="1"/>
        </p:nvCxnSpPr>
        <p:spPr>
          <a:xfrm>
            <a:off x="1138414" y="43735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273D390A-B482-4F61-8B1C-A250980E5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38415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C7AE24E2-8EBE-47FD-98D3-F35D5E74607A}"/>
              </a:ext>
            </a:extLst>
          </p:cNvPr>
          <p:cNvSpPr/>
          <p:nvPr userDrawn="1"/>
        </p:nvSpPr>
        <p:spPr>
          <a:xfrm>
            <a:off x="2550215" y="3396260"/>
            <a:ext cx="1241206" cy="124182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D89512F-1641-440C-8F9D-982C97DEA84C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2684420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C0EB409A-BD33-4187-B37D-E6AE4DB2872C}"/>
              </a:ext>
            </a:extLst>
          </p:cNvPr>
          <p:cNvSpPr/>
          <p:nvPr userDrawn="1"/>
        </p:nvSpPr>
        <p:spPr>
          <a:xfrm>
            <a:off x="3360232" y="2548440"/>
            <a:ext cx="1241206" cy="124182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8D11678-77AB-4F3C-B100-2477293D804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494437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F0A7B5E6-237B-4250-8D0B-E76136416A58}"/>
              </a:ext>
            </a:extLst>
          </p:cNvPr>
          <p:cNvSpPr/>
          <p:nvPr userDrawn="1"/>
        </p:nvSpPr>
        <p:spPr>
          <a:xfrm>
            <a:off x="3360232" y="4275640"/>
            <a:ext cx="1241206" cy="124182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66E9FCB-3BC1-4CC9-B450-0BDEA5DF95E6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94437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A494EE-AF96-4260-93DA-8E0537956876}"/>
              </a:ext>
            </a:extLst>
          </p:cNvPr>
          <p:cNvCxnSpPr>
            <a:cxnSpLocks/>
          </p:cNvCxnSpPr>
          <p:nvPr userDrawn="1"/>
        </p:nvCxnSpPr>
        <p:spPr>
          <a:xfrm>
            <a:off x="9306569" y="35257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2CDB4B78-44BE-49D2-86D8-F35709C4321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25969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FD92F3-773A-40F2-97F6-A39D3BC93539}"/>
              </a:ext>
            </a:extLst>
          </p:cNvPr>
          <p:cNvCxnSpPr>
            <a:cxnSpLocks/>
          </p:cNvCxnSpPr>
          <p:nvPr userDrawn="1"/>
        </p:nvCxnSpPr>
        <p:spPr>
          <a:xfrm>
            <a:off x="9306569" y="52529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C01661DB-D807-4DFF-B000-2783FCA41B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25969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5F36A3-ED4A-499D-B6ED-ED3FFF601102}"/>
              </a:ext>
            </a:extLst>
          </p:cNvPr>
          <p:cNvCxnSpPr>
            <a:cxnSpLocks/>
          </p:cNvCxnSpPr>
          <p:nvPr userDrawn="1"/>
        </p:nvCxnSpPr>
        <p:spPr>
          <a:xfrm>
            <a:off x="6207125" y="26463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62B2DB13-77A7-4C2A-95D9-522C62A632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07126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E976FA5F-AE3F-48E1-8007-46A329B986F6}"/>
              </a:ext>
            </a:extLst>
          </p:cNvPr>
          <p:cNvSpPr/>
          <p:nvPr userDrawn="1"/>
        </p:nvSpPr>
        <p:spPr>
          <a:xfrm>
            <a:off x="7618926" y="1669060"/>
            <a:ext cx="1241206" cy="124182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18597DAD-AF7C-41F0-AF0A-D7EAD7394ACA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753131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65E5AE-B9B4-4028-A209-8CA73C34BD2A}"/>
              </a:ext>
            </a:extLst>
          </p:cNvPr>
          <p:cNvCxnSpPr>
            <a:cxnSpLocks/>
          </p:cNvCxnSpPr>
          <p:nvPr userDrawn="1"/>
        </p:nvCxnSpPr>
        <p:spPr>
          <a:xfrm>
            <a:off x="6207125" y="43735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DE115CE-F0CF-4AFA-858F-D990DA66CD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07126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2E9C6FA7-6AE1-4CCC-9A22-7B39EDA447E4}"/>
              </a:ext>
            </a:extLst>
          </p:cNvPr>
          <p:cNvSpPr/>
          <p:nvPr userDrawn="1"/>
        </p:nvSpPr>
        <p:spPr>
          <a:xfrm>
            <a:off x="7618926" y="3396260"/>
            <a:ext cx="1241206" cy="124182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D7CB12A7-D488-4112-948F-A5A9CADFD66A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7753131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CC5ACC60-8B8A-427E-8CE1-05D7FFB4C00B}"/>
              </a:ext>
            </a:extLst>
          </p:cNvPr>
          <p:cNvSpPr/>
          <p:nvPr userDrawn="1"/>
        </p:nvSpPr>
        <p:spPr>
          <a:xfrm>
            <a:off x="8428943" y="2548440"/>
            <a:ext cx="1241206" cy="124182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74BD6375-1E39-468F-94C9-7489ADB8F8C3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563148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3" name="Diamond 72">
            <a:extLst>
              <a:ext uri="{FF2B5EF4-FFF2-40B4-BE49-F238E27FC236}">
                <a16:creationId xmlns:a16="http://schemas.microsoft.com/office/drawing/2014/main" id="{B159E9A1-30FA-4703-AD53-67925D3B1162}"/>
              </a:ext>
            </a:extLst>
          </p:cNvPr>
          <p:cNvSpPr/>
          <p:nvPr userDrawn="1"/>
        </p:nvSpPr>
        <p:spPr>
          <a:xfrm>
            <a:off x="8428943" y="4275640"/>
            <a:ext cx="1241206" cy="124182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FB37AF3F-2F23-4707-8F9E-A33CBDDBF0CC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8563148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0" name="Slide Number Placeholder 19">
            <a:extLst>
              <a:ext uri="{FF2B5EF4-FFF2-40B4-BE49-F238E27FC236}">
                <a16:creationId xmlns:a16="http://schemas.microsoft.com/office/drawing/2014/main" id="{D269B467-8E11-4D20-916C-4D584CFA88E0}"/>
              </a:ext>
            </a:extLst>
          </p:cNvPr>
          <p:cNvSpPr txBox="1">
            <a:spLocks/>
          </p:cNvSpPr>
          <p:nvPr userDrawn="1"/>
        </p:nvSpPr>
        <p:spPr>
          <a:xfrm>
            <a:off x="508617" y="464776"/>
            <a:ext cx="298800" cy="298800"/>
          </a:xfrm>
          <a:prstGeom prst="diamond">
            <a:avLst/>
          </a:prstGeom>
          <a:solidFill>
            <a:schemeClr val="bg1"/>
          </a:solidFill>
          <a:ln w="6350">
            <a:noFill/>
          </a:ln>
        </p:spPr>
        <p:txBody>
          <a:bodyPr lIns="0" tIns="0" rIns="0" b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1E490F-FD82-4B1E-801E-1F76D93912BF}" type="slidenum">
              <a:rPr lang="en-GB" sz="700" b="0" smtClean="0">
                <a:solidFill>
                  <a:schemeClr val="tx1"/>
                </a:solidFill>
              </a:rPr>
              <a:pPr algn="ctr"/>
              <a:t>‹#›</a:t>
            </a:fld>
            <a:endParaRPr lang="en-GB" sz="900" b="0">
              <a:solidFill>
                <a:schemeClr val="tx1"/>
              </a:solidFill>
            </a:endParaRPr>
          </a:p>
        </p:txBody>
      </p: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A8064A-9046-44A5-AB53-DB38D2E5842F}"/>
              </a:ext>
            </a:extLst>
          </p:cNvPr>
          <p:cNvCxnSpPr>
            <a:cxnSpLocks/>
          </p:cNvCxnSpPr>
          <p:nvPr userDrawn="1"/>
        </p:nvCxnSpPr>
        <p:spPr>
          <a:xfrm>
            <a:off x="658017" y="918369"/>
            <a:ext cx="0" cy="5021263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FStrapline_White"/>
          <p:cNvPicPr>
            <a:picLocks noChangeAspect="1"/>
          </p:cNvPicPr>
          <p:nvPr userDrawn="1"/>
        </p:nvPicPr>
        <p:blipFill>
          <a:blip r:embed="rId4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9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Diagonal Stats Green on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BAF166-7699-418A-9370-10AB4E8F6BDD}"/>
              </a:ext>
            </a:extLst>
          </p:cNvPr>
          <p:cNvCxnSpPr>
            <a:cxnSpLocks/>
          </p:cNvCxnSpPr>
          <p:nvPr userDrawn="1"/>
        </p:nvCxnSpPr>
        <p:spPr>
          <a:xfrm>
            <a:off x="4237858" y="35257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92EEDDE2-A972-4727-8E57-0C1CF6EEEE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7258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BAB578-FBEE-4D34-A9D1-9E8C447D5C24}"/>
              </a:ext>
            </a:extLst>
          </p:cNvPr>
          <p:cNvCxnSpPr>
            <a:cxnSpLocks/>
          </p:cNvCxnSpPr>
          <p:nvPr userDrawn="1"/>
        </p:nvCxnSpPr>
        <p:spPr>
          <a:xfrm>
            <a:off x="4237858" y="52529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D41F28A-4692-4667-A50A-43EBDFAE9C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7258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149703" y="26463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9704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2550215" y="166906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684420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64285D-785D-4F23-9613-6CB130737AF3}"/>
              </a:ext>
            </a:extLst>
          </p:cNvPr>
          <p:cNvCxnSpPr>
            <a:cxnSpLocks/>
          </p:cNvCxnSpPr>
          <p:nvPr userDrawn="1"/>
        </p:nvCxnSpPr>
        <p:spPr>
          <a:xfrm>
            <a:off x="1149703" y="43735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273D390A-B482-4F61-8B1C-A250980E5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49704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C7AE24E2-8EBE-47FD-98D3-F35D5E74607A}"/>
              </a:ext>
            </a:extLst>
          </p:cNvPr>
          <p:cNvSpPr/>
          <p:nvPr userDrawn="1"/>
        </p:nvSpPr>
        <p:spPr>
          <a:xfrm>
            <a:off x="2550215" y="339626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D89512F-1641-440C-8F9D-982C97DEA84C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2684420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C0EB409A-BD33-4187-B37D-E6AE4DB2872C}"/>
              </a:ext>
            </a:extLst>
          </p:cNvPr>
          <p:cNvSpPr/>
          <p:nvPr userDrawn="1"/>
        </p:nvSpPr>
        <p:spPr>
          <a:xfrm>
            <a:off x="3360232" y="254844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8D11678-77AB-4F3C-B100-2477293D804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494437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F0A7B5E6-237B-4250-8D0B-E76136416A58}"/>
              </a:ext>
            </a:extLst>
          </p:cNvPr>
          <p:cNvSpPr/>
          <p:nvPr userDrawn="1"/>
        </p:nvSpPr>
        <p:spPr>
          <a:xfrm>
            <a:off x="3360232" y="427564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66E9FCB-3BC1-4CC9-B450-0BDEA5DF95E6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94437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A494EE-AF96-4260-93DA-8E0537956876}"/>
              </a:ext>
            </a:extLst>
          </p:cNvPr>
          <p:cNvCxnSpPr>
            <a:cxnSpLocks/>
          </p:cNvCxnSpPr>
          <p:nvPr userDrawn="1"/>
        </p:nvCxnSpPr>
        <p:spPr>
          <a:xfrm>
            <a:off x="9306569" y="35257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2CDB4B78-44BE-49D2-86D8-F35709C4321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25969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FD92F3-773A-40F2-97F6-A39D3BC93539}"/>
              </a:ext>
            </a:extLst>
          </p:cNvPr>
          <p:cNvCxnSpPr>
            <a:cxnSpLocks/>
          </p:cNvCxnSpPr>
          <p:nvPr userDrawn="1"/>
        </p:nvCxnSpPr>
        <p:spPr>
          <a:xfrm>
            <a:off x="9306569" y="52529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C01661DB-D807-4DFF-B000-2783FCA41B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25969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5F36A3-ED4A-499D-B6ED-ED3FFF601102}"/>
              </a:ext>
            </a:extLst>
          </p:cNvPr>
          <p:cNvCxnSpPr>
            <a:cxnSpLocks/>
          </p:cNvCxnSpPr>
          <p:nvPr userDrawn="1"/>
        </p:nvCxnSpPr>
        <p:spPr>
          <a:xfrm>
            <a:off x="6218414" y="26463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62B2DB13-77A7-4C2A-95D9-522C62A632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18415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E976FA5F-AE3F-48E1-8007-46A329B986F6}"/>
              </a:ext>
            </a:extLst>
          </p:cNvPr>
          <p:cNvSpPr/>
          <p:nvPr userDrawn="1"/>
        </p:nvSpPr>
        <p:spPr>
          <a:xfrm>
            <a:off x="7618926" y="166906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18597DAD-AF7C-41F0-AF0A-D7EAD7394ACA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753131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65E5AE-B9B4-4028-A209-8CA73C34BD2A}"/>
              </a:ext>
            </a:extLst>
          </p:cNvPr>
          <p:cNvCxnSpPr>
            <a:cxnSpLocks/>
          </p:cNvCxnSpPr>
          <p:nvPr userDrawn="1"/>
        </p:nvCxnSpPr>
        <p:spPr>
          <a:xfrm>
            <a:off x="6218414" y="43735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DE115CE-F0CF-4AFA-858F-D990DA66CD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18415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2E9C6FA7-6AE1-4CCC-9A22-7B39EDA447E4}"/>
              </a:ext>
            </a:extLst>
          </p:cNvPr>
          <p:cNvSpPr/>
          <p:nvPr userDrawn="1"/>
        </p:nvSpPr>
        <p:spPr>
          <a:xfrm>
            <a:off x="7618926" y="339626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D7CB12A7-D488-4112-948F-A5A9CADFD66A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7753131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CC5ACC60-8B8A-427E-8CE1-05D7FFB4C00B}"/>
              </a:ext>
            </a:extLst>
          </p:cNvPr>
          <p:cNvSpPr/>
          <p:nvPr userDrawn="1"/>
        </p:nvSpPr>
        <p:spPr>
          <a:xfrm>
            <a:off x="8428943" y="254844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74BD6375-1E39-468F-94C9-7489ADB8F8C3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563148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3" name="Diamond 72">
            <a:extLst>
              <a:ext uri="{FF2B5EF4-FFF2-40B4-BE49-F238E27FC236}">
                <a16:creationId xmlns:a16="http://schemas.microsoft.com/office/drawing/2014/main" id="{B159E9A1-30FA-4703-AD53-67925D3B1162}"/>
              </a:ext>
            </a:extLst>
          </p:cNvPr>
          <p:cNvSpPr/>
          <p:nvPr userDrawn="1"/>
        </p:nvSpPr>
        <p:spPr>
          <a:xfrm>
            <a:off x="8428943" y="427564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FB37AF3F-2F23-4707-8F9E-A33CBDDBF0CC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8563148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6528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Diagonal Stats Green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BAF166-7699-418A-9370-10AB4E8F6BDD}"/>
              </a:ext>
            </a:extLst>
          </p:cNvPr>
          <p:cNvCxnSpPr>
            <a:cxnSpLocks/>
          </p:cNvCxnSpPr>
          <p:nvPr userDrawn="1"/>
        </p:nvCxnSpPr>
        <p:spPr>
          <a:xfrm>
            <a:off x="4237858" y="35257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92EEDDE2-A972-4727-8E57-0C1CF6EEEE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7258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BAB578-FBEE-4D34-A9D1-9E8C447D5C24}"/>
              </a:ext>
            </a:extLst>
          </p:cNvPr>
          <p:cNvCxnSpPr>
            <a:cxnSpLocks/>
          </p:cNvCxnSpPr>
          <p:nvPr userDrawn="1"/>
        </p:nvCxnSpPr>
        <p:spPr>
          <a:xfrm>
            <a:off x="4237858" y="52529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D41F28A-4692-4667-A50A-43EBDFAE9C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7258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149703" y="26463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9704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2550215" y="166906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684420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64285D-785D-4F23-9613-6CB130737AF3}"/>
              </a:ext>
            </a:extLst>
          </p:cNvPr>
          <p:cNvCxnSpPr>
            <a:cxnSpLocks/>
          </p:cNvCxnSpPr>
          <p:nvPr userDrawn="1"/>
        </p:nvCxnSpPr>
        <p:spPr>
          <a:xfrm>
            <a:off x="1149703" y="43735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273D390A-B482-4F61-8B1C-A250980E5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49704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C7AE24E2-8EBE-47FD-98D3-F35D5E74607A}"/>
              </a:ext>
            </a:extLst>
          </p:cNvPr>
          <p:cNvSpPr/>
          <p:nvPr userDrawn="1"/>
        </p:nvSpPr>
        <p:spPr>
          <a:xfrm>
            <a:off x="2550215" y="339626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D89512F-1641-440C-8F9D-982C97DEA84C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2684420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C0EB409A-BD33-4187-B37D-E6AE4DB2872C}"/>
              </a:ext>
            </a:extLst>
          </p:cNvPr>
          <p:cNvSpPr/>
          <p:nvPr userDrawn="1"/>
        </p:nvSpPr>
        <p:spPr>
          <a:xfrm>
            <a:off x="3360232" y="254844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8D11678-77AB-4F3C-B100-2477293D804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494437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F0A7B5E6-237B-4250-8D0B-E76136416A58}"/>
              </a:ext>
            </a:extLst>
          </p:cNvPr>
          <p:cNvSpPr/>
          <p:nvPr userDrawn="1"/>
        </p:nvSpPr>
        <p:spPr>
          <a:xfrm>
            <a:off x="3360232" y="427564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66E9FCB-3BC1-4CC9-B450-0BDEA5DF95E6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94437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A494EE-AF96-4260-93DA-8E0537956876}"/>
              </a:ext>
            </a:extLst>
          </p:cNvPr>
          <p:cNvCxnSpPr>
            <a:cxnSpLocks/>
          </p:cNvCxnSpPr>
          <p:nvPr userDrawn="1"/>
        </p:nvCxnSpPr>
        <p:spPr>
          <a:xfrm>
            <a:off x="9306569" y="35257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2CDB4B78-44BE-49D2-86D8-F35709C4321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25969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FD92F3-773A-40F2-97F6-A39D3BC93539}"/>
              </a:ext>
            </a:extLst>
          </p:cNvPr>
          <p:cNvCxnSpPr>
            <a:cxnSpLocks/>
          </p:cNvCxnSpPr>
          <p:nvPr userDrawn="1"/>
        </p:nvCxnSpPr>
        <p:spPr>
          <a:xfrm>
            <a:off x="9306569" y="525294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C01661DB-D807-4DFF-B000-2783FCA41B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25969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5F36A3-ED4A-499D-B6ED-ED3FFF601102}"/>
              </a:ext>
            </a:extLst>
          </p:cNvPr>
          <p:cNvCxnSpPr>
            <a:cxnSpLocks/>
          </p:cNvCxnSpPr>
          <p:nvPr userDrawn="1"/>
        </p:nvCxnSpPr>
        <p:spPr>
          <a:xfrm>
            <a:off x="6218414" y="26463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62B2DB13-77A7-4C2A-95D9-522C62A632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18415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E976FA5F-AE3F-48E1-8007-46A329B986F6}"/>
              </a:ext>
            </a:extLst>
          </p:cNvPr>
          <p:cNvSpPr/>
          <p:nvPr userDrawn="1"/>
        </p:nvSpPr>
        <p:spPr>
          <a:xfrm>
            <a:off x="7618926" y="166906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18597DAD-AF7C-41F0-AF0A-D7EAD7394ACA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753131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65E5AE-B9B4-4028-A209-8CA73C34BD2A}"/>
              </a:ext>
            </a:extLst>
          </p:cNvPr>
          <p:cNvCxnSpPr>
            <a:cxnSpLocks/>
          </p:cNvCxnSpPr>
          <p:nvPr userDrawn="1"/>
        </p:nvCxnSpPr>
        <p:spPr>
          <a:xfrm>
            <a:off x="6218414" y="4373563"/>
            <a:ext cx="1764000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DE115CE-F0CF-4AFA-858F-D990DA66CD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18415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2E9C6FA7-6AE1-4CCC-9A22-7B39EDA447E4}"/>
              </a:ext>
            </a:extLst>
          </p:cNvPr>
          <p:cNvSpPr/>
          <p:nvPr userDrawn="1"/>
        </p:nvSpPr>
        <p:spPr>
          <a:xfrm>
            <a:off x="7618926" y="339626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D7CB12A7-D488-4112-948F-A5A9CADFD66A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7753131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CC5ACC60-8B8A-427E-8CE1-05D7FFB4C00B}"/>
              </a:ext>
            </a:extLst>
          </p:cNvPr>
          <p:cNvSpPr/>
          <p:nvPr userDrawn="1"/>
        </p:nvSpPr>
        <p:spPr>
          <a:xfrm>
            <a:off x="8428943" y="254844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74BD6375-1E39-468F-94C9-7489ADB8F8C3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563148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3" name="Diamond 72">
            <a:extLst>
              <a:ext uri="{FF2B5EF4-FFF2-40B4-BE49-F238E27FC236}">
                <a16:creationId xmlns:a16="http://schemas.microsoft.com/office/drawing/2014/main" id="{B159E9A1-30FA-4703-AD53-67925D3B1162}"/>
              </a:ext>
            </a:extLst>
          </p:cNvPr>
          <p:cNvSpPr/>
          <p:nvPr userDrawn="1"/>
        </p:nvSpPr>
        <p:spPr>
          <a:xfrm>
            <a:off x="8428943" y="4275640"/>
            <a:ext cx="1241206" cy="1241822"/>
          </a:xfrm>
          <a:prstGeom prst="diamond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FB37AF3F-2F23-4707-8F9E-A33CBDDBF0CC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8563148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792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4" orient="horz" pos="3748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Diagonal Stats Orange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BAF166-7699-418A-9370-10AB4E8F6BDD}"/>
              </a:ext>
            </a:extLst>
          </p:cNvPr>
          <p:cNvCxnSpPr>
            <a:cxnSpLocks/>
          </p:cNvCxnSpPr>
          <p:nvPr userDrawn="1"/>
        </p:nvCxnSpPr>
        <p:spPr>
          <a:xfrm>
            <a:off x="4237858" y="3525743"/>
            <a:ext cx="1764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92EEDDE2-A972-4727-8E57-0C1CF6EEEE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7258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BAB578-FBEE-4D34-A9D1-9E8C447D5C24}"/>
              </a:ext>
            </a:extLst>
          </p:cNvPr>
          <p:cNvCxnSpPr>
            <a:cxnSpLocks/>
          </p:cNvCxnSpPr>
          <p:nvPr userDrawn="1"/>
        </p:nvCxnSpPr>
        <p:spPr>
          <a:xfrm>
            <a:off x="4237858" y="5252943"/>
            <a:ext cx="1764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D41F28A-4692-4667-A50A-43EBDFAE9C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7258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149703" y="2646363"/>
            <a:ext cx="1764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9704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2550215" y="1669060"/>
            <a:ext cx="1241206" cy="1241822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684420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64285D-785D-4F23-9613-6CB130737AF3}"/>
              </a:ext>
            </a:extLst>
          </p:cNvPr>
          <p:cNvCxnSpPr>
            <a:cxnSpLocks/>
          </p:cNvCxnSpPr>
          <p:nvPr userDrawn="1"/>
        </p:nvCxnSpPr>
        <p:spPr>
          <a:xfrm>
            <a:off x="1149703" y="4373563"/>
            <a:ext cx="1764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273D390A-B482-4F61-8B1C-A250980E5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49704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C7AE24E2-8EBE-47FD-98D3-F35D5E74607A}"/>
              </a:ext>
            </a:extLst>
          </p:cNvPr>
          <p:cNvSpPr/>
          <p:nvPr userDrawn="1"/>
        </p:nvSpPr>
        <p:spPr>
          <a:xfrm>
            <a:off x="2550215" y="3396260"/>
            <a:ext cx="1241206" cy="1241822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D89512F-1641-440C-8F9D-982C97DEA84C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2684420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C0EB409A-BD33-4187-B37D-E6AE4DB2872C}"/>
              </a:ext>
            </a:extLst>
          </p:cNvPr>
          <p:cNvSpPr/>
          <p:nvPr userDrawn="1"/>
        </p:nvSpPr>
        <p:spPr>
          <a:xfrm>
            <a:off x="3360232" y="2548440"/>
            <a:ext cx="1241206" cy="1241822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8D11678-77AB-4F3C-B100-2477293D804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494437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F0A7B5E6-237B-4250-8D0B-E76136416A58}"/>
              </a:ext>
            </a:extLst>
          </p:cNvPr>
          <p:cNvSpPr/>
          <p:nvPr userDrawn="1"/>
        </p:nvSpPr>
        <p:spPr>
          <a:xfrm>
            <a:off x="3360232" y="4275640"/>
            <a:ext cx="1241206" cy="1241822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66E9FCB-3BC1-4CC9-B450-0BDEA5DF95E6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94437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A494EE-AF96-4260-93DA-8E0537956876}"/>
              </a:ext>
            </a:extLst>
          </p:cNvPr>
          <p:cNvCxnSpPr>
            <a:cxnSpLocks/>
          </p:cNvCxnSpPr>
          <p:nvPr userDrawn="1"/>
        </p:nvCxnSpPr>
        <p:spPr>
          <a:xfrm>
            <a:off x="9306569" y="3525743"/>
            <a:ext cx="1764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2CDB4B78-44BE-49D2-86D8-F35709C4321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25969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FD92F3-773A-40F2-97F6-A39D3BC93539}"/>
              </a:ext>
            </a:extLst>
          </p:cNvPr>
          <p:cNvCxnSpPr>
            <a:cxnSpLocks/>
          </p:cNvCxnSpPr>
          <p:nvPr userDrawn="1"/>
        </p:nvCxnSpPr>
        <p:spPr>
          <a:xfrm>
            <a:off x="9306569" y="5252943"/>
            <a:ext cx="1764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C01661DB-D807-4DFF-B000-2783FCA41B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25969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5F36A3-ED4A-499D-B6ED-ED3FFF601102}"/>
              </a:ext>
            </a:extLst>
          </p:cNvPr>
          <p:cNvCxnSpPr>
            <a:cxnSpLocks/>
          </p:cNvCxnSpPr>
          <p:nvPr userDrawn="1"/>
        </p:nvCxnSpPr>
        <p:spPr>
          <a:xfrm>
            <a:off x="6218414" y="2646363"/>
            <a:ext cx="1764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62B2DB13-77A7-4C2A-95D9-522C62A632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18415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E976FA5F-AE3F-48E1-8007-46A329B986F6}"/>
              </a:ext>
            </a:extLst>
          </p:cNvPr>
          <p:cNvSpPr/>
          <p:nvPr userDrawn="1"/>
        </p:nvSpPr>
        <p:spPr>
          <a:xfrm>
            <a:off x="7618926" y="1669060"/>
            <a:ext cx="1241206" cy="1241822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18597DAD-AF7C-41F0-AF0A-D7EAD7394ACA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753131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65E5AE-B9B4-4028-A209-8CA73C34BD2A}"/>
              </a:ext>
            </a:extLst>
          </p:cNvPr>
          <p:cNvCxnSpPr>
            <a:cxnSpLocks/>
          </p:cNvCxnSpPr>
          <p:nvPr userDrawn="1"/>
        </p:nvCxnSpPr>
        <p:spPr>
          <a:xfrm>
            <a:off x="6218414" y="4373563"/>
            <a:ext cx="1764000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DE115CE-F0CF-4AFA-858F-D990DA66CD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18415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2E9C6FA7-6AE1-4CCC-9A22-7B39EDA447E4}"/>
              </a:ext>
            </a:extLst>
          </p:cNvPr>
          <p:cNvSpPr/>
          <p:nvPr userDrawn="1"/>
        </p:nvSpPr>
        <p:spPr>
          <a:xfrm>
            <a:off x="7618926" y="3396260"/>
            <a:ext cx="1241206" cy="1241822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D7CB12A7-D488-4112-948F-A5A9CADFD66A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7753131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CC5ACC60-8B8A-427E-8CE1-05D7FFB4C00B}"/>
              </a:ext>
            </a:extLst>
          </p:cNvPr>
          <p:cNvSpPr/>
          <p:nvPr userDrawn="1"/>
        </p:nvSpPr>
        <p:spPr>
          <a:xfrm>
            <a:off x="8428943" y="2548440"/>
            <a:ext cx="1241206" cy="1241822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74BD6375-1E39-468F-94C9-7489ADB8F8C3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563148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3" name="Diamond 72">
            <a:extLst>
              <a:ext uri="{FF2B5EF4-FFF2-40B4-BE49-F238E27FC236}">
                <a16:creationId xmlns:a16="http://schemas.microsoft.com/office/drawing/2014/main" id="{B159E9A1-30FA-4703-AD53-67925D3B1162}"/>
              </a:ext>
            </a:extLst>
          </p:cNvPr>
          <p:cNvSpPr/>
          <p:nvPr userDrawn="1"/>
        </p:nvSpPr>
        <p:spPr>
          <a:xfrm>
            <a:off x="8428943" y="4275640"/>
            <a:ext cx="1241206" cy="1241822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FB37AF3F-2F23-4707-8F9E-A33CBDDBF0CC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8563148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2006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4" orient="horz" pos="3748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Diagonal Stats Teal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BAF166-7699-418A-9370-10AB4E8F6BDD}"/>
              </a:ext>
            </a:extLst>
          </p:cNvPr>
          <p:cNvCxnSpPr>
            <a:cxnSpLocks/>
          </p:cNvCxnSpPr>
          <p:nvPr userDrawn="1"/>
        </p:nvCxnSpPr>
        <p:spPr>
          <a:xfrm>
            <a:off x="4237858" y="3525743"/>
            <a:ext cx="1764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92EEDDE2-A972-4727-8E57-0C1CF6EEEE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7258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BAB578-FBEE-4D34-A9D1-9E8C447D5C24}"/>
              </a:ext>
            </a:extLst>
          </p:cNvPr>
          <p:cNvCxnSpPr>
            <a:cxnSpLocks/>
          </p:cNvCxnSpPr>
          <p:nvPr userDrawn="1"/>
        </p:nvCxnSpPr>
        <p:spPr>
          <a:xfrm>
            <a:off x="4237858" y="5252943"/>
            <a:ext cx="1764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D41F28A-4692-4667-A50A-43EBDFAE9C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7258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149703" y="2646363"/>
            <a:ext cx="1764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9704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2550215" y="1669060"/>
            <a:ext cx="1241206" cy="1241822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684420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64285D-785D-4F23-9613-6CB130737AF3}"/>
              </a:ext>
            </a:extLst>
          </p:cNvPr>
          <p:cNvCxnSpPr>
            <a:cxnSpLocks/>
          </p:cNvCxnSpPr>
          <p:nvPr userDrawn="1"/>
        </p:nvCxnSpPr>
        <p:spPr>
          <a:xfrm>
            <a:off x="1149703" y="4373563"/>
            <a:ext cx="1764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273D390A-B482-4F61-8B1C-A250980E5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49704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C7AE24E2-8EBE-47FD-98D3-F35D5E74607A}"/>
              </a:ext>
            </a:extLst>
          </p:cNvPr>
          <p:cNvSpPr/>
          <p:nvPr userDrawn="1"/>
        </p:nvSpPr>
        <p:spPr>
          <a:xfrm>
            <a:off x="2550215" y="3396260"/>
            <a:ext cx="1241206" cy="1241822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D89512F-1641-440C-8F9D-982C97DEA84C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2684420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C0EB409A-BD33-4187-B37D-E6AE4DB2872C}"/>
              </a:ext>
            </a:extLst>
          </p:cNvPr>
          <p:cNvSpPr/>
          <p:nvPr userDrawn="1"/>
        </p:nvSpPr>
        <p:spPr>
          <a:xfrm>
            <a:off x="3360232" y="2548440"/>
            <a:ext cx="1241206" cy="1241822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8D11678-77AB-4F3C-B100-2477293D804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494437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F0A7B5E6-237B-4250-8D0B-E76136416A58}"/>
              </a:ext>
            </a:extLst>
          </p:cNvPr>
          <p:cNvSpPr/>
          <p:nvPr userDrawn="1"/>
        </p:nvSpPr>
        <p:spPr>
          <a:xfrm>
            <a:off x="3360232" y="4275640"/>
            <a:ext cx="1241206" cy="1241822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66E9FCB-3BC1-4CC9-B450-0BDEA5DF95E6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94437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A494EE-AF96-4260-93DA-8E0537956876}"/>
              </a:ext>
            </a:extLst>
          </p:cNvPr>
          <p:cNvCxnSpPr>
            <a:cxnSpLocks/>
          </p:cNvCxnSpPr>
          <p:nvPr userDrawn="1"/>
        </p:nvCxnSpPr>
        <p:spPr>
          <a:xfrm>
            <a:off x="9306569" y="3525743"/>
            <a:ext cx="1764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2CDB4B78-44BE-49D2-86D8-F35709C4321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25969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FD92F3-773A-40F2-97F6-A39D3BC93539}"/>
              </a:ext>
            </a:extLst>
          </p:cNvPr>
          <p:cNvCxnSpPr>
            <a:cxnSpLocks/>
          </p:cNvCxnSpPr>
          <p:nvPr userDrawn="1"/>
        </p:nvCxnSpPr>
        <p:spPr>
          <a:xfrm>
            <a:off x="9306569" y="5252943"/>
            <a:ext cx="1764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C01661DB-D807-4DFF-B000-2783FCA41B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25969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5F36A3-ED4A-499D-B6ED-ED3FFF601102}"/>
              </a:ext>
            </a:extLst>
          </p:cNvPr>
          <p:cNvCxnSpPr>
            <a:cxnSpLocks/>
          </p:cNvCxnSpPr>
          <p:nvPr userDrawn="1"/>
        </p:nvCxnSpPr>
        <p:spPr>
          <a:xfrm>
            <a:off x="6218414" y="2646363"/>
            <a:ext cx="1764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62B2DB13-77A7-4C2A-95D9-522C62A632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18415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E976FA5F-AE3F-48E1-8007-46A329B986F6}"/>
              </a:ext>
            </a:extLst>
          </p:cNvPr>
          <p:cNvSpPr/>
          <p:nvPr userDrawn="1"/>
        </p:nvSpPr>
        <p:spPr>
          <a:xfrm>
            <a:off x="7618926" y="1669060"/>
            <a:ext cx="1241206" cy="1241822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18597DAD-AF7C-41F0-AF0A-D7EAD7394ACA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753131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65E5AE-B9B4-4028-A209-8CA73C34BD2A}"/>
              </a:ext>
            </a:extLst>
          </p:cNvPr>
          <p:cNvCxnSpPr>
            <a:cxnSpLocks/>
          </p:cNvCxnSpPr>
          <p:nvPr userDrawn="1"/>
        </p:nvCxnSpPr>
        <p:spPr>
          <a:xfrm>
            <a:off x="6218414" y="4373563"/>
            <a:ext cx="1764000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DE115CE-F0CF-4AFA-858F-D990DA66CD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18415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2E9C6FA7-6AE1-4CCC-9A22-7B39EDA447E4}"/>
              </a:ext>
            </a:extLst>
          </p:cNvPr>
          <p:cNvSpPr/>
          <p:nvPr userDrawn="1"/>
        </p:nvSpPr>
        <p:spPr>
          <a:xfrm>
            <a:off x="7618926" y="3396260"/>
            <a:ext cx="1241206" cy="1241822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D7CB12A7-D488-4112-948F-A5A9CADFD66A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7753131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CC5ACC60-8B8A-427E-8CE1-05D7FFB4C00B}"/>
              </a:ext>
            </a:extLst>
          </p:cNvPr>
          <p:cNvSpPr/>
          <p:nvPr userDrawn="1"/>
        </p:nvSpPr>
        <p:spPr>
          <a:xfrm>
            <a:off x="8428943" y="2548440"/>
            <a:ext cx="1241206" cy="1241822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74BD6375-1E39-468F-94C9-7489ADB8F8C3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563148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3" name="Diamond 72">
            <a:extLst>
              <a:ext uri="{FF2B5EF4-FFF2-40B4-BE49-F238E27FC236}">
                <a16:creationId xmlns:a16="http://schemas.microsoft.com/office/drawing/2014/main" id="{B159E9A1-30FA-4703-AD53-67925D3B1162}"/>
              </a:ext>
            </a:extLst>
          </p:cNvPr>
          <p:cNvSpPr/>
          <p:nvPr userDrawn="1"/>
        </p:nvSpPr>
        <p:spPr>
          <a:xfrm>
            <a:off x="8428943" y="4275640"/>
            <a:ext cx="1241206" cy="1241822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FB37AF3F-2F23-4707-8F9E-A33CBDDBF0CC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8563148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92313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4" orient="horz" pos="37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an Teal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712"/>
            <a:ext cx="9144000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4522058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5055FD-C89A-4F49-8A50-318DAA14126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6" name="Diamond 15">
            <a:extLst>
              <a:ext uri="{FF2B5EF4-FFF2-40B4-BE49-F238E27FC236}">
                <a16:creationId xmlns:a16="http://schemas.microsoft.com/office/drawing/2014/main" id="{42A2DEE3-0539-4970-BA38-B7BE914DA871}"/>
              </a:ext>
            </a:extLst>
          </p:cNvPr>
          <p:cNvSpPr/>
          <p:nvPr userDrawn="1"/>
        </p:nvSpPr>
        <p:spPr>
          <a:xfrm>
            <a:off x="5922168" y="3827659"/>
            <a:ext cx="352800" cy="342000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9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Diagonal Stats Burgundy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BAF166-7699-418A-9370-10AB4E8F6BDD}"/>
              </a:ext>
            </a:extLst>
          </p:cNvPr>
          <p:cNvCxnSpPr>
            <a:cxnSpLocks/>
          </p:cNvCxnSpPr>
          <p:nvPr userDrawn="1"/>
        </p:nvCxnSpPr>
        <p:spPr>
          <a:xfrm>
            <a:off x="4237858" y="3525743"/>
            <a:ext cx="1764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92EEDDE2-A972-4727-8E57-0C1CF6EEEE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7258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BAB578-FBEE-4D34-A9D1-9E8C447D5C24}"/>
              </a:ext>
            </a:extLst>
          </p:cNvPr>
          <p:cNvCxnSpPr>
            <a:cxnSpLocks/>
          </p:cNvCxnSpPr>
          <p:nvPr userDrawn="1"/>
        </p:nvCxnSpPr>
        <p:spPr>
          <a:xfrm>
            <a:off x="4237858" y="5252943"/>
            <a:ext cx="1764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D41F28A-4692-4667-A50A-43EBDFAE9C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7258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9ADC49-1E3C-4648-97CC-A2EBD3935D76}"/>
              </a:ext>
            </a:extLst>
          </p:cNvPr>
          <p:cNvCxnSpPr>
            <a:cxnSpLocks/>
          </p:cNvCxnSpPr>
          <p:nvPr userDrawn="1"/>
        </p:nvCxnSpPr>
        <p:spPr>
          <a:xfrm>
            <a:off x="1149703" y="2646363"/>
            <a:ext cx="1764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9"/>
            <a:ext cx="7775571" cy="859168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91BD150-9489-4B34-8F27-A8C107D05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9704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BF3C327-611E-4F08-8E5D-9D5A40A2BCDB}"/>
              </a:ext>
            </a:extLst>
          </p:cNvPr>
          <p:cNvSpPr/>
          <p:nvPr userDrawn="1"/>
        </p:nvSpPr>
        <p:spPr>
          <a:xfrm>
            <a:off x="2550215" y="1669060"/>
            <a:ext cx="1241206" cy="1241822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D436EBE-CE53-445B-A982-36A5B8F05B8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684420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64285D-785D-4F23-9613-6CB130737AF3}"/>
              </a:ext>
            </a:extLst>
          </p:cNvPr>
          <p:cNvCxnSpPr>
            <a:cxnSpLocks/>
          </p:cNvCxnSpPr>
          <p:nvPr userDrawn="1"/>
        </p:nvCxnSpPr>
        <p:spPr>
          <a:xfrm>
            <a:off x="1149703" y="4373563"/>
            <a:ext cx="1764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273D390A-B482-4F61-8B1C-A250980E5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49704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C7AE24E2-8EBE-47FD-98D3-F35D5E74607A}"/>
              </a:ext>
            </a:extLst>
          </p:cNvPr>
          <p:cNvSpPr/>
          <p:nvPr userDrawn="1"/>
        </p:nvSpPr>
        <p:spPr>
          <a:xfrm>
            <a:off x="2550215" y="3396260"/>
            <a:ext cx="1241206" cy="1241822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D89512F-1641-440C-8F9D-982C97DEA84C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2684420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C0EB409A-BD33-4187-B37D-E6AE4DB2872C}"/>
              </a:ext>
            </a:extLst>
          </p:cNvPr>
          <p:cNvSpPr/>
          <p:nvPr userDrawn="1"/>
        </p:nvSpPr>
        <p:spPr>
          <a:xfrm>
            <a:off x="3360232" y="2548440"/>
            <a:ext cx="1241206" cy="1241822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8D11678-77AB-4F3C-B100-2477293D804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494437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F0A7B5E6-237B-4250-8D0B-E76136416A58}"/>
              </a:ext>
            </a:extLst>
          </p:cNvPr>
          <p:cNvSpPr/>
          <p:nvPr userDrawn="1"/>
        </p:nvSpPr>
        <p:spPr>
          <a:xfrm>
            <a:off x="3360232" y="4275640"/>
            <a:ext cx="1241206" cy="1241822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66E9FCB-3BC1-4CC9-B450-0BDEA5DF95E6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94437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A494EE-AF96-4260-93DA-8E0537956876}"/>
              </a:ext>
            </a:extLst>
          </p:cNvPr>
          <p:cNvCxnSpPr>
            <a:cxnSpLocks/>
          </p:cNvCxnSpPr>
          <p:nvPr userDrawn="1"/>
        </p:nvCxnSpPr>
        <p:spPr>
          <a:xfrm>
            <a:off x="9306569" y="3525743"/>
            <a:ext cx="1764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2CDB4B78-44BE-49D2-86D8-F35709C4321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25969" y="25484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FD92F3-773A-40F2-97F6-A39D3BC93539}"/>
              </a:ext>
            </a:extLst>
          </p:cNvPr>
          <p:cNvCxnSpPr>
            <a:cxnSpLocks/>
          </p:cNvCxnSpPr>
          <p:nvPr userDrawn="1"/>
        </p:nvCxnSpPr>
        <p:spPr>
          <a:xfrm>
            <a:off x="9306569" y="5252943"/>
            <a:ext cx="1764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C01661DB-D807-4DFF-B000-2783FCA41B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25969" y="427564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5F36A3-ED4A-499D-B6ED-ED3FFF601102}"/>
              </a:ext>
            </a:extLst>
          </p:cNvPr>
          <p:cNvCxnSpPr>
            <a:cxnSpLocks/>
          </p:cNvCxnSpPr>
          <p:nvPr userDrawn="1"/>
        </p:nvCxnSpPr>
        <p:spPr>
          <a:xfrm>
            <a:off x="6218414" y="2646363"/>
            <a:ext cx="1764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62B2DB13-77A7-4C2A-95D9-522C62A632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18415" y="16690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E976FA5F-AE3F-48E1-8007-46A329B986F6}"/>
              </a:ext>
            </a:extLst>
          </p:cNvPr>
          <p:cNvSpPr/>
          <p:nvPr userDrawn="1"/>
        </p:nvSpPr>
        <p:spPr>
          <a:xfrm>
            <a:off x="7618926" y="1669060"/>
            <a:ext cx="1241206" cy="1241822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18597DAD-AF7C-41F0-AF0A-D7EAD7394ACA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753131" y="18033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65E5AE-B9B4-4028-A209-8CA73C34BD2A}"/>
              </a:ext>
            </a:extLst>
          </p:cNvPr>
          <p:cNvCxnSpPr>
            <a:cxnSpLocks/>
          </p:cNvCxnSpPr>
          <p:nvPr userDrawn="1"/>
        </p:nvCxnSpPr>
        <p:spPr>
          <a:xfrm>
            <a:off x="6218414" y="4373563"/>
            <a:ext cx="1764000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DE115CE-F0CF-4AFA-858F-D990DA66CD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18415" y="3396260"/>
            <a:ext cx="1244600" cy="813953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2E9C6FA7-6AE1-4CCC-9A22-7B39EDA447E4}"/>
              </a:ext>
            </a:extLst>
          </p:cNvPr>
          <p:cNvSpPr/>
          <p:nvPr userDrawn="1"/>
        </p:nvSpPr>
        <p:spPr>
          <a:xfrm>
            <a:off x="7618926" y="3396260"/>
            <a:ext cx="1241206" cy="1241822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D7CB12A7-D488-4112-948F-A5A9CADFD66A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7753131" y="353053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CC5ACC60-8B8A-427E-8CE1-05D7FFB4C00B}"/>
              </a:ext>
            </a:extLst>
          </p:cNvPr>
          <p:cNvSpPr/>
          <p:nvPr userDrawn="1"/>
        </p:nvSpPr>
        <p:spPr>
          <a:xfrm>
            <a:off x="8428943" y="2548440"/>
            <a:ext cx="1241206" cy="1241822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74BD6375-1E39-468F-94C9-7489ADB8F8C3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563148" y="26827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73" name="Diamond 72">
            <a:extLst>
              <a:ext uri="{FF2B5EF4-FFF2-40B4-BE49-F238E27FC236}">
                <a16:creationId xmlns:a16="http://schemas.microsoft.com/office/drawing/2014/main" id="{B159E9A1-30FA-4703-AD53-67925D3B1162}"/>
              </a:ext>
            </a:extLst>
          </p:cNvPr>
          <p:cNvSpPr/>
          <p:nvPr userDrawn="1"/>
        </p:nvSpPr>
        <p:spPr>
          <a:xfrm>
            <a:off x="8428943" y="4275640"/>
            <a:ext cx="1241206" cy="1241822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FB37AF3F-2F23-4707-8F9E-A33CBDDBF0CC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8563148" y="4409910"/>
            <a:ext cx="972798" cy="973282"/>
          </a:xfrm>
          <a:prstGeom prst="diamond">
            <a:avLst/>
          </a:prstGeom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11625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4" orient="horz" pos="3748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Green on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13734" y="2180073"/>
            <a:ext cx="2852237" cy="2297829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295453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295453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5455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911531-4611-4485-924E-FB4D2FED37B7}"/>
              </a:ext>
            </a:extLst>
          </p:cNvPr>
          <p:cNvSpPr/>
          <p:nvPr userDrawn="1"/>
        </p:nvSpPr>
        <p:spPr>
          <a:xfrm>
            <a:off x="4995345" y="2180073"/>
            <a:ext cx="2852237" cy="2297829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7706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C87FDF-4A2B-4BC5-AC14-92C0D6488242}"/>
              </a:ext>
            </a:extLst>
          </p:cNvPr>
          <p:cNvCxnSpPr>
            <a:cxnSpLocks/>
          </p:cNvCxnSpPr>
          <p:nvPr userDrawn="1"/>
        </p:nvCxnSpPr>
        <p:spPr>
          <a:xfrm>
            <a:off x="5177064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06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1844675" y="2180073"/>
            <a:ext cx="2852237" cy="2297829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450B63-E506-4CC5-93DE-EB0194A4182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02639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55B1E3-B6D7-49F5-B04C-ACFE843FDF7E}"/>
              </a:ext>
            </a:extLst>
          </p:cNvPr>
          <p:cNvCxnSpPr>
            <a:cxnSpLocks/>
          </p:cNvCxnSpPr>
          <p:nvPr userDrawn="1"/>
        </p:nvCxnSpPr>
        <p:spPr>
          <a:xfrm>
            <a:off x="2026394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39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6E3042-5D0D-4546-9E83-B2276A593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D6648E-A48A-4DDD-8876-6F197D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4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White on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13734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295453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295453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5455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911531-4611-4485-924E-FB4D2FED37B7}"/>
              </a:ext>
            </a:extLst>
          </p:cNvPr>
          <p:cNvSpPr/>
          <p:nvPr userDrawn="1"/>
        </p:nvSpPr>
        <p:spPr>
          <a:xfrm>
            <a:off x="499534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7706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C87FDF-4A2B-4BC5-AC14-92C0D6488242}"/>
              </a:ext>
            </a:extLst>
          </p:cNvPr>
          <p:cNvCxnSpPr>
            <a:cxnSpLocks/>
          </p:cNvCxnSpPr>
          <p:nvPr userDrawn="1"/>
        </p:nvCxnSpPr>
        <p:spPr>
          <a:xfrm>
            <a:off x="5177064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06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184467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450B63-E506-4CC5-93DE-EB0194A4182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02639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55B1E3-B6D7-49F5-B04C-ACFE843FDF7E}"/>
              </a:ext>
            </a:extLst>
          </p:cNvPr>
          <p:cNvCxnSpPr>
            <a:cxnSpLocks/>
          </p:cNvCxnSpPr>
          <p:nvPr userDrawn="1"/>
        </p:nvCxnSpPr>
        <p:spPr>
          <a:xfrm>
            <a:off x="2026394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39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6E3042-5D0D-4546-9E83-B2276A593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D6648E-A48A-4DDD-8876-6F197D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360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White on Tan Orange Text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13734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295453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A21C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295453" y="3390251"/>
            <a:ext cx="2488798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5455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911531-4611-4485-924E-FB4D2FED37B7}"/>
              </a:ext>
            </a:extLst>
          </p:cNvPr>
          <p:cNvSpPr/>
          <p:nvPr userDrawn="1"/>
        </p:nvSpPr>
        <p:spPr>
          <a:xfrm>
            <a:off x="499534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7706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A21C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C87FDF-4A2B-4BC5-AC14-92C0D6488242}"/>
              </a:ext>
            </a:extLst>
          </p:cNvPr>
          <p:cNvCxnSpPr>
            <a:cxnSpLocks/>
          </p:cNvCxnSpPr>
          <p:nvPr userDrawn="1"/>
        </p:nvCxnSpPr>
        <p:spPr>
          <a:xfrm>
            <a:off x="5177064" y="3390251"/>
            <a:ext cx="2488798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06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184467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450B63-E506-4CC5-93DE-EB0194A4182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02639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A21C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55B1E3-B6D7-49F5-B04C-ACFE843FDF7E}"/>
              </a:ext>
            </a:extLst>
          </p:cNvPr>
          <p:cNvCxnSpPr>
            <a:cxnSpLocks/>
          </p:cNvCxnSpPr>
          <p:nvPr userDrawn="1"/>
        </p:nvCxnSpPr>
        <p:spPr>
          <a:xfrm>
            <a:off x="2026394" y="3390251"/>
            <a:ext cx="2488798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39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6E3042-5D0D-4546-9E83-B2276A593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D6648E-A48A-4DDD-8876-6F197D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3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White on Tan Teal Text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13734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295453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E939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295453" y="3390251"/>
            <a:ext cx="2488798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5455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911531-4611-4485-924E-FB4D2FED37B7}"/>
              </a:ext>
            </a:extLst>
          </p:cNvPr>
          <p:cNvSpPr/>
          <p:nvPr userDrawn="1"/>
        </p:nvSpPr>
        <p:spPr>
          <a:xfrm>
            <a:off x="499534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7706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E939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C87FDF-4A2B-4BC5-AC14-92C0D6488242}"/>
              </a:ext>
            </a:extLst>
          </p:cNvPr>
          <p:cNvCxnSpPr>
            <a:cxnSpLocks/>
          </p:cNvCxnSpPr>
          <p:nvPr userDrawn="1"/>
        </p:nvCxnSpPr>
        <p:spPr>
          <a:xfrm>
            <a:off x="5177064" y="3390251"/>
            <a:ext cx="2488798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06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184467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450B63-E506-4CC5-93DE-EB0194A4182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02639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E939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55B1E3-B6D7-49F5-B04C-ACFE843FDF7E}"/>
              </a:ext>
            </a:extLst>
          </p:cNvPr>
          <p:cNvCxnSpPr>
            <a:cxnSpLocks/>
          </p:cNvCxnSpPr>
          <p:nvPr userDrawn="1"/>
        </p:nvCxnSpPr>
        <p:spPr>
          <a:xfrm>
            <a:off x="2026394" y="3390251"/>
            <a:ext cx="2488798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39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6E3042-5D0D-4546-9E83-B2276A593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D6648E-A48A-4DDD-8876-6F197D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1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White on Tan Burgundy Text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13734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295453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8A1D4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295453" y="3390251"/>
            <a:ext cx="2488798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5455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911531-4611-4485-924E-FB4D2FED37B7}"/>
              </a:ext>
            </a:extLst>
          </p:cNvPr>
          <p:cNvSpPr/>
          <p:nvPr userDrawn="1"/>
        </p:nvSpPr>
        <p:spPr>
          <a:xfrm>
            <a:off x="499534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7706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8A1D4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C87FDF-4A2B-4BC5-AC14-92C0D6488242}"/>
              </a:ext>
            </a:extLst>
          </p:cNvPr>
          <p:cNvCxnSpPr>
            <a:cxnSpLocks/>
          </p:cNvCxnSpPr>
          <p:nvPr userDrawn="1"/>
        </p:nvCxnSpPr>
        <p:spPr>
          <a:xfrm>
            <a:off x="5177064" y="3390251"/>
            <a:ext cx="2488798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06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184467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450B63-E506-4CC5-93DE-EB0194A4182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02639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8A1D4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55B1E3-B6D7-49F5-B04C-ACFE843FDF7E}"/>
              </a:ext>
            </a:extLst>
          </p:cNvPr>
          <p:cNvCxnSpPr>
            <a:cxnSpLocks/>
          </p:cNvCxnSpPr>
          <p:nvPr userDrawn="1"/>
        </p:nvCxnSpPr>
        <p:spPr>
          <a:xfrm>
            <a:off x="2026394" y="3390251"/>
            <a:ext cx="2488798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39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6E3042-5D0D-4546-9E83-B2276A593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D6648E-A48A-4DDD-8876-6F197D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926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Green 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13734" y="2180073"/>
            <a:ext cx="2852237" cy="2297829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295453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295453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5455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911531-4611-4485-924E-FB4D2FED37B7}"/>
              </a:ext>
            </a:extLst>
          </p:cNvPr>
          <p:cNvSpPr/>
          <p:nvPr userDrawn="1"/>
        </p:nvSpPr>
        <p:spPr>
          <a:xfrm>
            <a:off x="4995345" y="2180073"/>
            <a:ext cx="2852237" cy="2297829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7706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C87FDF-4A2B-4BC5-AC14-92C0D6488242}"/>
              </a:ext>
            </a:extLst>
          </p:cNvPr>
          <p:cNvCxnSpPr>
            <a:cxnSpLocks/>
          </p:cNvCxnSpPr>
          <p:nvPr userDrawn="1"/>
        </p:nvCxnSpPr>
        <p:spPr>
          <a:xfrm>
            <a:off x="5177064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06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1844675" y="2180073"/>
            <a:ext cx="2852237" cy="2297829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450B63-E506-4CC5-93DE-EB0194A4182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02639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55B1E3-B6D7-49F5-B04C-ACFE843FDF7E}"/>
              </a:ext>
            </a:extLst>
          </p:cNvPr>
          <p:cNvCxnSpPr>
            <a:cxnSpLocks/>
          </p:cNvCxnSpPr>
          <p:nvPr userDrawn="1"/>
        </p:nvCxnSpPr>
        <p:spPr>
          <a:xfrm>
            <a:off x="2026394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39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6E3042-5D0D-4546-9E83-B2276A593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D6648E-A48A-4DDD-8876-6F197D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82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13734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295453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295453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5455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911531-4611-4485-924E-FB4D2FED37B7}"/>
              </a:ext>
            </a:extLst>
          </p:cNvPr>
          <p:cNvSpPr/>
          <p:nvPr userDrawn="1"/>
        </p:nvSpPr>
        <p:spPr>
          <a:xfrm>
            <a:off x="499534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7706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C87FDF-4A2B-4BC5-AC14-92C0D6488242}"/>
              </a:ext>
            </a:extLst>
          </p:cNvPr>
          <p:cNvCxnSpPr>
            <a:cxnSpLocks/>
          </p:cNvCxnSpPr>
          <p:nvPr userDrawn="1"/>
        </p:nvCxnSpPr>
        <p:spPr>
          <a:xfrm>
            <a:off x="5177064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06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184467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450B63-E506-4CC5-93DE-EB0194A4182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02639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55B1E3-B6D7-49F5-B04C-ACFE843FDF7E}"/>
              </a:ext>
            </a:extLst>
          </p:cNvPr>
          <p:cNvCxnSpPr>
            <a:cxnSpLocks/>
          </p:cNvCxnSpPr>
          <p:nvPr userDrawn="1"/>
        </p:nvCxnSpPr>
        <p:spPr>
          <a:xfrm>
            <a:off x="2026394" y="339025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39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6E3042-5D0D-4546-9E83-B2276A593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D6648E-A48A-4DDD-8876-6F197D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519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White Orang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13734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295453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A21C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295453" y="3390251"/>
            <a:ext cx="2488798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5455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911531-4611-4485-924E-FB4D2FED37B7}"/>
              </a:ext>
            </a:extLst>
          </p:cNvPr>
          <p:cNvSpPr/>
          <p:nvPr userDrawn="1"/>
        </p:nvSpPr>
        <p:spPr>
          <a:xfrm>
            <a:off x="499534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7706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A21C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C87FDF-4A2B-4BC5-AC14-92C0D6488242}"/>
              </a:ext>
            </a:extLst>
          </p:cNvPr>
          <p:cNvCxnSpPr>
            <a:cxnSpLocks/>
          </p:cNvCxnSpPr>
          <p:nvPr userDrawn="1"/>
        </p:nvCxnSpPr>
        <p:spPr>
          <a:xfrm>
            <a:off x="5177064" y="3390251"/>
            <a:ext cx="2488798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06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184467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450B63-E506-4CC5-93DE-EB0194A4182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02639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A21C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55B1E3-B6D7-49F5-B04C-ACFE843FDF7E}"/>
              </a:ext>
            </a:extLst>
          </p:cNvPr>
          <p:cNvCxnSpPr>
            <a:cxnSpLocks/>
          </p:cNvCxnSpPr>
          <p:nvPr userDrawn="1"/>
        </p:nvCxnSpPr>
        <p:spPr>
          <a:xfrm>
            <a:off x="2026394" y="3390251"/>
            <a:ext cx="2488798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39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6E3042-5D0D-4546-9E83-B2276A593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D6648E-A48A-4DDD-8876-6F197D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246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White Te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13734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295453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E939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295453" y="3390251"/>
            <a:ext cx="2488798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5455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911531-4611-4485-924E-FB4D2FED37B7}"/>
              </a:ext>
            </a:extLst>
          </p:cNvPr>
          <p:cNvSpPr/>
          <p:nvPr userDrawn="1"/>
        </p:nvSpPr>
        <p:spPr>
          <a:xfrm>
            <a:off x="499534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7706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E939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C87FDF-4A2B-4BC5-AC14-92C0D6488242}"/>
              </a:ext>
            </a:extLst>
          </p:cNvPr>
          <p:cNvCxnSpPr>
            <a:cxnSpLocks/>
          </p:cNvCxnSpPr>
          <p:nvPr userDrawn="1"/>
        </p:nvCxnSpPr>
        <p:spPr>
          <a:xfrm>
            <a:off x="5177064" y="3390251"/>
            <a:ext cx="2488798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06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184467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450B63-E506-4CC5-93DE-EB0194A4182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02639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E939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55B1E3-B6D7-49F5-B04C-ACFE843FDF7E}"/>
              </a:ext>
            </a:extLst>
          </p:cNvPr>
          <p:cNvCxnSpPr>
            <a:cxnSpLocks/>
          </p:cNvCxnSpPr>
          <p:nvPr userDrawn="1"/>
        </p:nvCxnSpPr>
        <p:spPr>
          <a:xfrm>
            <a:off x="2026394" y="3390251"/>
            <a:ext cx="2488798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39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6E3042-5D0D-4546-9E83-B2276A593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D6648E-A48A-4DDD-8876-6F197D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0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an Burgundy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712"/>
            <a:ext cx="9144000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4522058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5055FD-C89A-4F49-8A50-318DAA14126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6" name="Diamond 15">
            <a:extLst>
              <a:ext uri="{FF2B5EF4-FFF2-40B4-BE49-F238E27FC236}">
                <a16:creationId xmlns:a16="http://schemas.microsoft.com/office/drawing/2014/main" id="{42A2DEE3-0539-4970-BA38-B7BE914DA871}"/>
              </a:ext>
            </a:extLst>
          </p:cNvPr>
          <p:cNvSpPr/>
          <p:nvPr userDrawn="1"/>
        </p:nvSpPr>
        <p:spPr>
          <a:xfrm>
            <a:off x="5922168" y="3827659"/>
            <a:ext cx="352800" cy="342000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018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White Burgundy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A47007-C294-4143-ABFB-002F51A5AD96}"/>
              </a:ext>
            </a:extLst>
          </p:cNvPr>
          <p:cNvSpPr/>
          <p:nvPr userDrawn="1"/>
        </p:nvSpPr>
        <p:spPr>
          <a:xfrm>
            <a:off x="8113734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295453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8A1D4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CD3DB8-E73C-49AE-9D2A-114EABDB3878}"/>
              </a:ext>
            </a:extLst>
          </p:cNvPr>
          <p:cNvCxnSpPr>
            <a:cxnSpLocks/>
          </p:cNvCxnSpPr>
          <p:nvPr userDrawn="1"/>
        </p:nvCxnSpPr>
        <p:spPr>
          <a:xfrm>
            <a:off x="8295453" y="3390251"/>
            <a:ext cx="2488798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5455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911531-4611-4485-924E-FB4D2FED37B7}"/>
              </a:ext>
            </a:extLst>
          </p:cNvPr>
          <p:cNvSpPr/>
          <p:nvPr userDrawn="1"/>
        </p:nvSpPr>
        <p:spPr>
          <a:xfrm>
            <a:off x="499534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7706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8A1D4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C87FDF-4A2B-4BC5-AC14-92C0D6488242}"/>
              </a:ext>
            </a:extLst>
          </p:cNvPr>
          <p:cNvCxnSpPr>
            <a:cxnSpLocks/>
          </p:cNvCxnSpPr>
          <p:nvPr userDrawn="1"/>
        </p:nvCxnSpPr>
        <p:spPr>
          <a:xfrm>
            <a:off x="5177064" y="3390251"/>
            <a:ext cx="2488798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06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1844675" y="2180073"/>
            <a:ext cx="2852237" cy="229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450B63-E506-4CC5-93DE-EB0194A4182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026394" y="22751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8A1D4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55B1E3-B6D7-49F5-B04C-ACFE843FDF7E}"/>
              </a:ext>
            </a:extLst>
          </p:cNvPr>
          <p:cNvCxnSpPr>
            <a:cxnSpLocks/>
          </p:cNvCxnSpPr>
          <p:nvPr userDrawn="1"/>
        </p:nvCxnSpPr>
        <p:spPr>
          <a:xfrm>
            <a:off x="2026394" y="3390251"/>
            <a:ext cx="2488798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396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6E3042-5D0D-4546-9E83-B2276A593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D6648E-A48A-4DDD-8876-6F197D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04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Stats Two Rows Green on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8400083" y="4224408"/>
            <a:ext cx="2852237" cy="1868248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5356931" y="4227781"/>
            <a:ext cx="2852237" cy="1868248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8400083" y="2234826"/>
            <a:ext cx="2852237" cy="1868248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5356931" y="2238199"/>
            <a:ext cx="2852237" cy="1868248"/>
          </a:xfrm>
          <a:prstGeom prst="rect">
            <a:avLst/>
          </a:prstGeom>
          <a:solidFill>
            <a:srgbClr val="064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580840" y="2362249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80842" y="3522471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538651" y="2362249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8653" y="3522471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5" y="2285999"/>
            <a:ext cx="2992438" cy="380408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0EB0AE9-9E03-440F-8354-6A9283F9E77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580840" y="4351717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47915FD-A2C4-40D7-9D52-C0B933EAA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80842" y="5511939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1CD8504-7247-4C59-A8AF-A90D2CECC3B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538651" y="4351717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46A180B-5FB9-4EFA-8636-FA823F711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8653" y="5511939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81F1FC-B79C-4034-A756-A3F5210043AD}"/>
              </a:ext>
            </a:extLst>
          </p:cNvPr>
          <p:cNvCxnSpPr>
            <a:cxnSpLocks/>
          </p:cNvCxnSpPr>
          <p:nvPr userDrawn="1"/>
        </p:nvCxnSpPr>
        <p:spPr>
          <a:xfrm>
            <a:off x="8580840" y="3380268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E28F24-F7CF-4FC6-9D37-A0B76D26AA69}"/>
              </a:ext>
            </a:extLst>
          </p:cNvPr>
          <p:cNvCxnSpPr>
            <a:cxnSpLocks/>
          </p:cNvCxnSpPr>
          <p:nvPr userDrawn="1"/>
        </p:nvCxnSpPr>
        <p:spPr>
          <a:xfrm>
            <a:off x="5538651" y="3380268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52459F-0897-40C7-9874-F46CB0F7F22B}"/>
              </a:ext>
            </a:extLst>
          </p:cNvPr>
          <p:cNvCxnSpPr>
            <a:cxnSpLocks/>
          </p:cNvCxnSpPr>
          <p:nvPr userDrawn="1"/>
        </p:nvCxnSpPr>
        <p:spPr>
          <a:xfrm>
            <a:off x="8580840" y="536972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F0403C-463E-40E0-B8FB-5E3CFEF7A0E0}"/>
              </a:ext>
            </a:extLst>
          </p:cNvPr>
          <p:cNvCxnSpPr>
            <a:cxnSpLocks/>
          </p:cNvCxnSpPr>
          <p:nvPr userDrawn="1"/>
        </p:nvCxnSpPr>
        <p:spPr>
          <a:xfrm>
            <a:off x="5538651" y="5369721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EA6FC-53D3-42E3-B795-32BD9D2F0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457013B-10B7-4C34-881A-E65A9F96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45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Stats Two Row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8400083" y="4224408"/>
            <a:ext cx="2852237" cy="1868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5356931" y="4227781"/>
            <a:ext cx="2852237" cy="1868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8400083" y="2234826"/>
            <a:ext cx="2852237" cy="1868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F27CE-DC37-4D00-894F-8A0A4CB5A0A0}"/>
              </a:ext>
            </a:extLst>
          </p:cNvPr>
          <p:cNvSpPr/>
          <p:nvPr userDrawn="1"/>
        </p:nvSpPr>
        <p:spPr>
          <a:xfrm>
            <a:off x="5356931" y="2238199"/>
            <a:ext cx="2852237" cy="1868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580840" y="2362249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80842" y="3522471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538651" y="2362249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8653" y="3522471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5" y="2285999"/>
            <a:ext cx="2992438" cy="380408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0EB0AE9-9E03-440F-8354-6A9283F9E77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580840" y="4351717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47915FD-A2C4-40D7-9D52-C0B933EAA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80842" y="5511939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1CD8504-7247-4C59-A8AF-A90D2CECC3B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538651" y="4351717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46A180B-5FB9-4EFA-8636-FA823F711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8653" y="5511939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81F1FC-B79C-4034-A756-A3F5210043AD}"/>
              </a:ext>
            </a:extLst>
          </p:cNvPr>
          <p:cNvCxnSpPr>
            <a:cxnSpLocks/>
          </p:cNvCxnSpPr>
          <p:nvPr userDrawn="1"/>
        </p:nvCxnSpPr>
        <p:spPr>
          <a:xfrm>
            <a:off x="8580840" y="3380268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E28F24-F7CF-4FC6-9D37-A0B76D26AA69}"/>
              </a:ext>
            </a:extLst>
          </p:cNvPr>
          <p:cNvCxnSpPr>
            <a:cxnSpLocks/>
          </p:cNvCxnSpPr>
          <p:nvPr userDrawn="1"/>
        </p:nvCxnSpPr>
        <p:spPr>
          <a:xfrm>
            <a:off x="5538651" y="3380268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52459F-0897-40C7-9874-F46CB0F7F22B}"/>
              </a:ext>
            </a:extLst>
          </p:cNvPr>
          <p:cNvCxnSpPr>
            <a:cxnSpLocks/>
          </p:cNvCxnSpPr>
          <p:nvPr userDrawn="1"/>
        </p:nvCxnSpPr>
        <p:spPr>
          <a:xfrm>
            <a:off x="8580840" y="5369729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F0403C-463E-40E0-B8FB-5E3CFEF7A0E0}"/>
              </a:ext>
            </a:extLst>
          </p:cNvPr>
          <p:cNvCxnSpPr>
            <a:cxnSpLocks/>
          </p:cNvCxnSpPr>
          <p:nvPr userDrawn="1"/>
        </p:nvCxnSpPr>
        <p:spPr>
          <a:xfrm>
            <a:off x="5538651" y="5369729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EA6FC-53D3-42E3-B795-32BD9D2F0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457013B-10B7-4C34-881A-E65A9F96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56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Stats Two Rows White G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580840" y="2287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80842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538651" y="2287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8653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5" y="2285999"/>
            <a:ext cx="2992438" cy="380408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0EB0AE9-9E03-440F-8354-6A9283F9E77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580840" y="4319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47915FD-A2C4-40D7-9D52-C0B933EAA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80842" y="5575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1CD8504-7247-4C59-A8AF-A90D2CECC3B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538651" y="4319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64F5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46A180B-5FB9-4EFA-8636-FA823F711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8653" y="5575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81F1FC-B79C-4034-A756-A3F5210043AD}"/>
              </a:ext>
            </a:extLst>
          </p:cNvPr>
          <p:cNvCxnSpPr>
            <a:cxnSpLocks/>
          </p:cNvCxnSpPr>
          <p:nvPr userDrawn="1"/>
        </p:nvCxnSpPr>
        <p:spPr>
          <a:xfrm>
            <a:off x="8580840" y="3316463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E28F24-F7CF-4FC6-9D37-A0B76D26AA69}"/>
              </a:ext>
            </a:extLst>
          </p:cNvPr>
          <p:cNvCxnSpPr>
            <a:cxnSpLocks/>
          </p:cNvCxnSpPr>
          <p:nvPr userDrawn="1"/>
        </p:nvCxnSpPr>
        <p:spPr>
          <a:xfrm>
            <a:off x="5538651" y="3316463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52459F-0897-40C7-9874-F46CB0F7F22B}"/>
              </a:ext>
            </a:extLst>
          </p:cNvPr>
          <p:cNvCxnSpPr>
            <a:cxnSpLocks/>
          </p:cNvCxnSpPr>
          <p:nvPr userDrawn="1"/>
        </p:nvCxnSpPr>
        <p:spPr>
          <a:xfrm>
            <a:off x="8580840" y="5337822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F0403C-463E-40E0-B8FB-5E3CFEF7A0E0}"/>
              </a:ext>
            </a:extLst>
          </p:cNvPr>
          <p:cNvCxnSpPr>
            <a:cxnSpLocks/>
          </p:cNvCxnSpPr>
          <p:nvPr userDrawn="1"/>
        </p:nvCxnSpPr>
        <p:spPr>
          <a:xfrm>
            <a:off x="5538651" y="5337822"/>
            <a:ext cx="2488798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EA6FC-53D3-42E3-B795-32BD9D2F0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457013B-10B7-4C34-881A-E65A9F96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37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Stats Two Rows White 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580840" y="2287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A21C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80842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538651" y="2287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A21C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8653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5" y="2285999"/>
            <a:ext cx="2992438" cy="380408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0EB0AE9-9E03-440F-8354-6A9283F9E77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580840" y="4319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A21C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47915FD-A2C4-40D7-9D52-C0B933EAA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80842" y="5575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1CD8504-7247-4C59-A8AF-A90D2CECC3B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538651" y="4319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A21C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46A180B-5FB9-4EFA-8636-FA823F711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8653" y="5575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81F1FC-B79C-4034-A756-A3F5210043AD}"/>
              </a:ext>
            </a:extLst>
          </p:cNvPr>
          <p:cNvCxnSpPr>
            <a:cxnSpLocks/>
          </p:cNvCxnSpPr>
          <p:nvPr userDrawn="1"/>
        </p:nvCxnSpPr>
        <p:spPr>
          <a:xfrm>
            <a:off x="8580840" y="3316463"/>
            <a:ext cx="2488798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E28F24-F7CF-4FC6-9D37-A0B76D26AA69}"/>
              </a:ext>
            </a:extLst>
          </p:cNvPr>
          <p:cNvCxnSpPr>
            <a:cxnSpLocks/>
          </p:cNvCxnSpPr>
          <p:nvPr userDrawn="1"/>
        </p:nvCxnSpPr>
        <p:spPr>
          <a:xfrm>
            <a:off x="5538651" y="3316463"/>
            <a:ext cx="2488798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52459F-0897-40C7-9874-F46CB0F7F22B}"/>
              </a:ext>
            </a:extLst>
          </p:cNvPr>
          <p:cNvCxnSpPr>
            <a:cxnSpLocks/>
          </p:cNvCxnSpPr>
          <p:nvPr userDrawn="1"/>
        </p:nvCxnSpPr>
        <p:spPr>
          <a:xfrm>
            <a:off x="8580840" y="5337822"/>
            <a:ext cx="2488798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F0403C-463E-40E0-B8FB-5E3CFEF7A0E0}"/>
              </a:ext>
            </a:extLst>
          </p:cNvPr>
          <p:cNvCxnSpPr>
            <a:cxnSpLocks/>
          </p:cNvCxnSpPr>
          <p:nvPr userDrawn="1"/>
        </p:nvCxnSpPr>
        <p:spPr>
          <a:xfrm>
            <a:off x="5538651" y="5337822"/>
            <a:ext cx="2488798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EA6FC-53D3-42E3-B795-32BD9D2F0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457013B-10B7-4C34-881A-E65A9F96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45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Stats Two Rows White Te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580840" y="2287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E939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80842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538651" y="2287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E939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8653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5" y="2285999"/>
            <a:ext cx="2992438" cy="380408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0EB0AE9-9E03-440F-8354-6A9283F9E77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580840" y="4319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E939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47915FD-A2C4-40D7-9D52-C0B933EAA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80842" y="5575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1CD8504-7247-4C59-A8AF-A90D2CECC3B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538651" y="4319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E9390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46A180B-5FB9-4EFA-8636-FA823F711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8653" y="5575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81F1FC-B79C-4034-A756-A3F5210043AD}"/>
              </a:ext>
            </a:extLst>
          </p:cNvPr>
          <p:cNvCxnSpPr>
            <a:cxnSpLocks/>
          </p:cNvCxnSpPr>
          <p:nvPr userDrawn="1"/>
        </p:nvCxnSpPr>
        <p:spPr>
          <a:xfrm>
            <a:off x="8580840" y="3316463"/>
            <a:ext cx="2488798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E28F24-F7CF-4FC6-9D37-A0B76D26AA69}"/>
              </a:ext>
            </a:extLst>
          </p:cNvPr>
          <p:cNvCxnSpPr>
            <a:cxnSpLocks/>
          </p:cNvCxnSpPr>
          <p:nvPr userDrawn="1"/>
        </p:nvCxnSpPr>
        <p:spPr>
          <a:xfrm>
            <a:off x="5538651" y="3316463"/>
            <a:ext cx="2488798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52459F-0897-40C7-9874-F46CB0F7F22B}"/>
              </a:ext>
            </a:extLst>
          </p:cNvPr>
          <p:cNvCxnSpPr>
            <a:cxnSpLocks/>
          </p:cNvCxnSpPr>
          <p:nvPr userDrawn="1"/>
        </p:nvCxnSpPr>
        <p:spPr>
          <a:xfrm>
            <a:off x="8580840" y="5337822"/>
            <a:ext cx="2488798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F0403C-463E-40E0-B8FB-5E3CFEF7A0E0}"/>
              </a:ext>
            </a:extLst>
          </p:cNvPr>
          <p:cNvCxnSpPr>
            <a:cxnSpLocks/>
          </p:cNvCxnSpPr>
          <p:nvPr userDrawn="1"/>
        </p:nvCxnSpPr>
        <p:spPr>
          <a:xfrm>
            <a:off x="5538651" y="5337822"/>
            <a:ext cx="2488798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EA6FC-53D3-42E3-B795-32BD9D2F0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457013B-10B7-4C34-881A-E65A9F96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96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Stats Two Rows White Burgun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F1207F4-0C65-4CC6-B7A6-2CA11455F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580840" y="2287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8A1D4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EDF704B-173F-41E0-89D4-89609618C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80842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602766-B2B1-43DA-95FC-580029E0AF1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538651" y="2287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8A1D4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B016C69-357D-4FF5-AF44-91DF377B5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8653" y="3543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FD56582-A2B3-4E2D-ADE9-2AF593800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675" y="2285999"/>
            <a:ext cx="2992438" cy="380408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0EB0AE9-9E03-440F-8354-6A9283F9E77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580840" y="4319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8A1D4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47915FD-A2C4-40D7-9D52-C0B933EAA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80842" y="5575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1CD8504-7247-4C59-A8AF-A90D2CECC3B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538651" y="4319818"/>
            <a:ext cx="2488798" cy="10092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8A1D4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46A180B-5FB9-4EFA-8636-FA823F7114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8653" y="5575737"/>
            <a:ext cx="2132186" cy="51435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81F1FC-B79C-4034-A756-A3F5210043AD}"/>
              </a:ext>
            </a:extLst>
          </p:cNvPr>
          <p:cNvCxnSpPr>
            <a:cxnSpLocks/>
          </p:cNvCxnSpPr>
          <p:nvPr userDrawn="1"/>
        </p:nvCxnSpPr>
        <p:spPr>
          <a:xfrm>
            <a:off x="8580840" y="3316463"/>
            <a:ext cx="2488798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E28F24-F7CF-4FC6-9D37-A0B76D26AA69}"/>
              </a:ext>
            </a:extLst>
          </p:cNvPr>
          <p:cNvCxnSpPr>
            <a:cxnSpLocks/>
          </p:cNvCxnSpPr>
          <p:nvPr userDrawn="1"/>
        </p:nvCxnSpPr>
        <p:spPr>
          <a:xfrm>
            <a:off x="5538651" y="3316463"/>
            <a:ext cx="2488798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52459F-0897-40C7-9874-F46CB0F7F22B}"/>
              </a:ext>
            </a:extLst>
          </p:cNvPr>
          <p:cNvCxnSpPr>
            <a:cxnSpLocks/>
          </p:cNvCxnSpPr>
          <p:nvPr userDrawn="1"/>
        </p:nvCxnSpPr>
        <p:spPr>
          <a:xfrm>
            <a:off x="8580840" y="5337822"/>
            <a:ext cx="2488798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F0403C-463E-40E0-B8FB-5E3CFEF7A0E0}"/>
              </a:ext>
            </a:extLst>
          </p:cNvPr>
          <p:cNvCxnSpPr>
            <a:cxnSpLocks/>
          </p:cNvCxnSpPr>
          <p:nvPr userDrawn="1"/>
        </p:nvCxnSpPr>
        <p:spPr>
          <a:xfrm>
            <a:off x="5538651" y="5337822"/>
            <a:ext cx="2488798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EA6FC-53D3-42E3-B795-32BD9D2F0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4675" y="1366965"/>
            <a:ext cx="7631113" cy="41433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457013B-10B7-4C34-881A-E65A9F96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 One by Six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6565" y="1773238"/>
            <a:ext cx="918869" cy="12251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0010" y="2403959"/>
            <a:ext cx="2029453" cy="25781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32DC4ED-FCD4-466F-AF31-AE2746C908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0010" y="2742625"/>
            <a:ext cx="2029453" cy="25781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FD1EB30-3F73-42A6-BF0B-119C825DEC7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40429" y="3527425"/>
            <a:ext cx="918869" cy="12251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4FC7D975-E199-4F1A-B358-62BF44ACB61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46238" y="3527425"/>
            <a:ext cx="918869" cy="12251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2D40FE1B-BB22-410D-A37F-B1382F5B0C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04791" y="4874360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504F8971-73EA-4204-8705-D14695FBE3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04791" y="5213026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9B692A0D-9361-4738-84C3-E4914D6545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98982" y="4874360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FFD77C7-273F-48CE-BC74-62AD8025DF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8982" y="5213026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EE896B19-E28D-4966-BEA7-B537FC0A094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617193" y="3527425"/>
            <a:ext cx="918869" cy="12251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88E9F68-373D-4DE0-BC33-E5606032EE7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023002" y="3527425"/>
            <a:ext cx="918869" cy="12251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B425BAA-EA5A-4150-A310-34EBADEFE3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1555" y="4874360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4D9977-BCC6-42D5-97CA-86AC740911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81555" y="5213026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9DE82FDD-F570-4E13-8E99-7ADCA312F8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75746" y="4874360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B4ABFCA2-6E7A-4339-8369-71F52EFAB37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75746" y="5213026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4B0D16C9-3497-4D95-AE65-8C13D59CDA4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428811" y="3527425"/>
            <a:ext cx="918869" cy="12251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FB5D4573-29EA-4DA2-B33B-11A3DFB75E1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834620" y="3527425"/>
            <a:ext cx="918869" cy="12251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C06916B9-675E-490B-9A40-3A0BFEB917B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93173" y="4874360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8ABCFB-16EF-4998-A213-DA4C75D9CC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93173" y="5213026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ECD75707-3A7D-4D3B-848F-D31399C9DA1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87364" y="4874360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DAC2E11A-9FBB-47B5-8029-C660C4F041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87364" y="5213026"/>
            <a:ext cx="1401762" cy="257819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CD781F2-8083-4396-8B6C-89931B29081A}"/>
              </a:ext>
            </a:extLst>
          </p:cNvPr>
          <p:cNvCxnSpPr>
            <a:stCxn id="5" idx="2"/>
            <a:endCxn id="43" idx="0"/>
          </p:cNvCxnSpPr>
          <p:nvPr userDrawn="1"/>
        </p:nvCxnSpPr>
        <p:spPr>
          <a:xfrm rot="16200000" flipH="1">
            <a:off x="7821800" y="1272597"/>
            <a:ext cx="529028" cy="3980628"/>
          </a:xfrm>
          <a:prstGeom prst="bent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48EDA79-B099-452B-8E69-A45DA17CEF53}"/>
              </a:ext>
            </a:extLst>
          </p:cNvPr>
          <p:cNvCxnSpPr>
            <a:stCxn id="5" idx="2"/>
            <a:endCxn id="30" idx="0"/>
          </p:cNvCxnSpPr>
          <p:nvPr userDrawn="1"/>
        </p:nvCxnSpPr>
        <p:spPr>
          <a:xfrm rot="5400000">
            <a:off x="3836323" y="1267748"/>
            <a:ext cx="529028" cy="399032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0B1225E-6D83-4A25-AC43-093FD2A6CD7C}"/>
              </a:ext>
            </a:extLst>
          </p:cNvPr>
          <p:cNvCxnSpPr>
            <a:stCxn id="5" idx="2"/>
            <a:endCxn id="28" idx="0"/>
          </p:cNvCxnSpPr>
          <p:nvPr userDrawn="1"/>
        </p:nvCxnSpPr>
        <p:spPr>
          <a:xfrm rot="5400000">
            <a:off x="4633418" y="2064843"/>
            <a:ext cx="529028" cy="239613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00C222BE-F80B-481E-A9FC-5754BC24AD70}"/>
              </a:ext>
            </a:extLst>
          </p:cNvPr>
          <p:cNvCxnSpPr>
            <a:stCxn id="5" idx="2"/>
            <a:endCxn id="50" idx="0"/>
          </p:cNvCxnSpPr>
          <p:nvPr userDrawn="1"/>
        </p:nvCxnSpPr>
        <p:spPr>
          <a:xfrm rot="5400000">
            <a:off x="5430514" y="2861939"/>
            <a:ext cx="529028" cy="80194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4BB6EF7C-CD36-4AE3-ABB2-ED5FD5B4ABF2}"/>
              </a:ext>
            </a:extLst>
          </p:cNvPr>
          <p:cNvCxnSpPr>
            <a:stCxn id="5" idx="2"/>
            <a:endCxn id="44" idx="0"/>
          </p:cNvCxnSpPr>
          <p:nvPr userDrawn="1"/>
        </p:nvCxnSpPr>
        <p:spPr>
          <a:xfrm rot="16200000" flipH="1">
            <a:off x="7024704" y="2069692"/>
            <a:ext cx="529028" cy="238643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393F432F-D0E7-4004-B15C-43BBF142E5CE}"/>
              </a:ext>
            </a:extLst>
          </p:cNvPr>
          <p:cNvCxnSpPr>
            <a:stCxn id="5" idx="2"/>
            <a:endCxn id="49" idx="0"/>
          </p:cNvCxnSpPr>
          <p:nvPr userDrawn="1"/>
        </p:nvCxnSpPr>
        <p:spPr>
          <a:xfrm rot="16200000" flipH="1">
            <a:off x="6227609" y="2866788"/>
            <a:ext cx="529028" cy="79224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114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 withou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2325" y="2403959"/>
            <a:ext cx="2029453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32DC4ED-FCD4-466F-AF31-AE2746C908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2325" y="2742625"/>
            <a:ext cx="2029453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2D40FE1B-BB22-410D-A37F-B1382F5B0C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04791" y="3527425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504F8971-73EA-4204-8705-D14695FBE3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04791" y="3866091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9B692A0D-9361-4738-84C3-E4914D6545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98982" y="3527425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FFD77C7-273F-48CE-BC74-62AD8025DF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8982" y="3866091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B425BAA-EA5A-4150-A310-34EBADEFE3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1555" y="3527425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4D9977-BCC6-42D5-97CA-86AC740911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81555" y="3866091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9DE82FDD-F570-4E13-8E99-7ADCA312F8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75746" y="3527425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B4ABFCA2-6E7A-4339-8369-71F52EFAB37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75746" y="3866091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C06916B9-675E-490B-9A40-3A0BFEB917B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93173" y="3527425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8ABCFB-16EF-4998-A213-DA4C75D9CC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93173" y="3866091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ECD75707-3A7D-4D3B-848F-D31399C9DA1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87364" y="3527425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DAC2E11A-9FBB-47B5-8029-C660C4F041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87364" y="3866091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CD781F2-8083-4396-8B6C-89931B29081A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7821800" y="1272597"/>
            <a:ext cx="529028" cy="3980628"/>
          </a:xfrm>
          <a:prstGeom prst="bent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48EDA79-B099-452B-8E69-A45DA17CEF5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836323" y="1267748"/>
            <a:ext cx="529028" cy="399032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0B1225E-6D83-4A25-AC43-093FD2A6CD7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633418" y="2064843"/>
            <a:ext cx="529028" cy="239613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00C222BE-F80B-481E-A9FC-5754BC24AD7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430514" y="2861939"/>
            <a:ext cx="529028" cy="80194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4BB6EF7C-CD36-4AE3-ABB2-ED5FD5B4ABF2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7024704" y="2069692"/>
            <a:ext cx="529028" cy="238643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393F432F-D0E7-4004-B15C-43BBF142E5CE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6227609" y="2866788"/>
            <a:ext cx="529028" cy="79224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20C3859-F8B2-4BE8-A67E-F9339CED255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90116" y="4581525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FDF7C562-21A6-4FA2-9128-FBECC6233E6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90116" y="4920191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1407681-1F31-44F4-A941-68C63387209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84307" y="4581525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0695C133-1C18-457F-B35D-56330398CFD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84307" y="4920191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029D6AC-6D75-4A1C-8B5E-2D9496BA2568}"/>
              </a:ext>
            </a:extLst>
          </p:cNvPr>
          <p:cNvCxnSpPr>
            <a:stCxn id="46" idx="2"/>
            <a:endCxn id="36" idx="0"/>
          </p:cNvCxnSpPr>
          <p:nvPr userDrawn="1"/>
        </p:nvCxnSpPr>
        <p:spPr>
          <a:xfrm rot="5400000">
            <a:off x="7857910" y="3956998"/>
            <a:ext cx="457615" cy="79143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3FDEFF0-4C51-465C-8CC0-0A99F4F15E20}"/>
              </a:ext>
            </a:extLst>
          </p:cNvPr>
          <p:cNvCxnSpPr>
            <a:stCxn id="46" idx="2"/>
            <a:endCxn id="38" idx="0"/>
          </p:cNvCxnSpPr>
          <p:nvPr userDrawn="1"/>
        </p:nvCxnSpPr>
        <p:spPr>
          <a:xfrm rot="16200000" flipH="1">
            <a:off x="8655005" y="3951341"/>
            <a:ext cx="457615" cy="80275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C2142A74-A6E9-4E14-88EA-64744CC4BB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26205" y="4581526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B48AD3CB-602B-40EF-9523-E08BFCFDBBE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26205" y="4920192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443C1198-A378-45B9-ABD2-13D05A70E9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20396" y="4581526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069AF22C-6C6C-4435-BFD6-A14D224BDFE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20396" y="4920192"/>
            <a:ext cx="1401762" cy="257819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rgbClr val="D50032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Job position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D67A5AF3-FCF5-4488-A867-EE7706FF11B2}"/>
              </a:ext>
            </a:extLst>
          </p:cNvPr>
          <p:cNvCxnSpPr>
            <a:endCxn id="55" idx="0"/>
          </p:cNvCxnSpPr>
          <p:nvPr userDrawn="1"/>
        </p:nvCxnSpPr>
        <p:spPr>
          <a:xfrm rot="5400000">
            <a:off x="3093999" y="3956999"/>
            <a:ext cx="457615" cy="79143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7B125641-12E7-4633-A91A-F3BEAAF51FEF}"/>
              </a:ext>
            </a:extLst>
          </p:cNvPr>
          <p:cNvCxnSpPr>
            <a:endCxn id="59" idx="0"/>
          </p:cNvCxnSpPr>
          <p:nvPr userDrawn="1"/>
        </p:nvCxnSpPr>
        <p:spPr>
          <a:xfrm rot="16200000" flipH="1">
            <a:off x="3891094" y="3951342"/>
            <a:ext cx="457615" cy="80275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269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 hidden="1"/>
          <p:cNvSpPr txBox="1"/>
          <p:nvPr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646249" y="1786212"/>
            <a:ext cx="4291994" cy="237190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defRPr sz="1600" b="0" baseline="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/>
            </a:lvl3pPr>
            <a:lvl4pPr marL="387450" indent="-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200"/>
            </a:lvl4pPr>
            <a:lvl5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 baseline="0"/>
            </a:lvl5pPr>
            <a:lvl6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6pPr>
            <a:lvl7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9pPr>
          </a:lstStyle>
          <a:p>
            <a:pPr lvl="0"/>
            <a:r>
              <a:rPr lang="en-GB"/>
              <a:t>Our services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454191" y="1813433"/>
            <a:ext cx="5095865" cy="42998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defRPr sz="1600" b="0" baseline="0">
                <a:solidFill>
                  <a:srgbClr val="064F50"/>
                </a:solidFill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Specialist areas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621196" y="2435112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6441196" y="3456000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  <p:custDataLst>
              <p:tags r:id="rId6"/>
            </p:custDataLst>
          </p:nvPr>
        </p:nvSpPr>
        <p:spPr>
          <a:xfrm>
            <a:off x="8033774" y="2435112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  <p:custDataLst>
              <p:tags r:id="rId7"/>
            </p:custDataLst>
          </p:nvPr>
        </p:nvSpPr>
        <p:spPr>
          <a:xfrm>
            <a:off x="9446352" y="2435112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  <p:custDataLst>
              <p:tags r:id="rId8"/>
            </p:custDataLst>
          </p:nvPr>
        </p:nvSpPr>
        <p:spPr>
          <a:xfrm>
            <a:off x="10887806" y="2435112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7853774" y="3456000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 hasCustomPrompt="1"/>
            <p:custDataLst>
              <p:tags r:id="rId10"/>
            </p:custDataLst>
          </p:nvPr>
        </p:nvSpPr>
        <p:spPr>
          <a:xfrm>
            <a:off x="9266352" y="3456000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  <p:custDataLst>
              <p:tags r:id="rId11"/>
            </p:custDataLst>
          </p:nvPr>
        </p:nvSpPr>
        <p:spPr>
          <a:xfrm>
            <a:off x="10707806" y="3456000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1"/>
            <p:custDataLst>
              <p:tags r:id="rId12"/>
            </p:custDataLst>
          </p:nvPr>
        </p:nvSpPr>
        <p:spPr>
          <a:xfrm>
            <a:off x="6621196" y="4359600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  <p:custDataLst>
              <p:tags r:id="rId13"/>
            </p:custDataLst>
          </p:nvPr>
        </p:nvSpPr>
        <p:spPr>
          <a:xfrm>
            <a:off x="6441196" y="5389200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  <p:custDataLst>
              <p:tags r:id="rId14"/>
            </p:custDataLst>
          </p:nvPr>
        </p:nvSpPr>
        <p:spPr>
          <a:xfrm>
            <a:off x="8033774" y="4359600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4"/>
            <p:custDataLst>
              <p:tags r:id="rId15"/>
            </p:custDataLst>
          </p:nvPr>
        </p:nvSpPr>
        <p:spPr>
          <a:xfrm>
            <a:off x="9446352" y="4359600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5"/>
            <p:custDataLst>
              <p:tags r:id="rId16"/>
            </p:custDataLst>
          </p:nvPr>
        </p:nvSpPr>
        <p:spPr>
          <a:xfrm>
            <a:off x="10887806" y="4359600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 hasCustomPrompt="1"/>
            <p:custDataLst>
              <p:tags r:id="rId17"/>
            </p:custDataLst>
          </p:nvPr>
        </p:nvSpPr>
        <p:spPr>
          <a:xfrm>
            <a:off x="7853774" y="5389200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 hasCustomPrompt="1"/>
            <p:custDataLst>
              <p:tags r:id="rId18"/>
            </p:custDataLst>
          </p:nvPr>
        </p:nvSpPr>
        <p:spPr>
          <a:xfrm>
            <a:off x="9266352" y="5389200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 hasCustomPrompt="1"/>
            <p:custDataLst>
              <p:tags r:id="rId19"/>
            </p:custDataLst>
          </p:nvPr>
        </p:nvSpPr>
        <p:spPr>
          <a:xfrm>
            <a:off x="10707806" y="5389200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9" hasCustomPrompt="1"/>
            <p:custDataLst>
              <p:tags r:id="rId20"/>
            </p:custDataLst>
          </p:nvPr>
        </p:nvSpPr>
        <p:spPr>
          <a:xfrm>
            <a:off x="1646249" y="4360821"/>
            <a:ext cx="4291994" cy="158912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defRPr sz="1600" b="0" baseline="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/>
            </a:lvl3pPr>
            <a:lvl4pPr marL="387450" indent="-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200"/>
            </a:lvl4pPr>
            <a:lvl5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 baseline="0"/>
            </a:lvl5pPr>
            <a:lvl6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6pPr>
            <a:lvl7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9pPr>
          </a:lstStyle>
          <a:p>
            <a:pPr lvl="0"/>
            <a:r>
              <a:rPr lang="en-GB"/>
              <a:t>Why choose us?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554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Cover Red Small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712"/>
            <a:ext cx="9144000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4522058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5055FD-C89A-4F49-8A50-318DAA14126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6" name="Diamond 15">
            <a:extLst>
              <a:ext uri="{FF2B5EF4-FFF2-40B4-BE49-F238E27FC236}">
                <a16:creationId xmlns:a16="http://schemas.microsoft.com/office/drawing/2014/main" id="{42A2DEE3-0539-4970-BA38-B7BE914DA871}"/>
              </a:ext>
            </a:extLst>
          </p:cNvPr>
          <p:cNvSpPr/>
          <p:nvPr userDrawn="1"/>
        </p:nvSpPr>
        <p:spPr>
          <a:xfrm>
            <a:off x="5922168" y="3827659"/>
            <a:ext cx="352800" cy="342000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599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at We Do -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 hidden="1"/>
          <p:cNvSpPr txBox="1"/>
          <p:nvPr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646249" y="1786212"/>
            <a:ext cx="4291994" cy="237190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defRPr sz="1600" b="0" baseline="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/>
            </a:lvl3pPr>
            <a:lvl4pPr marL="387450" indent="-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200"/>
            </a:lvl4pPr>
            <a:lvl5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 baseline="0"/>
            </a:lvl5pPr>
            <a:lvl6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6pPr>
            <a:lvl7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9pPr>
          </a:lstStyle>
          <a:p>
            <a:pPr lvl="0"/>
            <a:r>
              <a:rPr lang="en-GB"/>
              <a:t>Our services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454191" y="1813433"/>
            <a:ext cx="5095865" cy="42998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defRPr sz="1600" b="0" baseline="0">
                <a:solidFill>
                  <a:srgbClr val="064F50"/>
                </a:solidFill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Specialist areas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621196" y="2435112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6441196" y="3457293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  <p:custDataLst>
              <p:tags r:id="rId6"/>
            </p:custDataLst>
          </p:nvPr>
        </p:nvSpPr>
        <p:spPr>
          <a:xfrm>
            <a:off x="8033774" y="2435112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  <p:custDataLst>
              <p:tags r:id="rId7"/>
            </p:custDataLst>
          </p:nvPr>
        </p:nvSpPr>
        <p:spPr>
          <a:xfrm>
            <a:off x="9446352" y="2435112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  <p:custDataLst>
              <p:tags r:id="rId8"/>
            </p:custDataLst>
          </p:nvPr>
        </p:nvSpPr>
        <p:spPr>
          <a:xfrm>
            <a:off x="10887806" y="2435112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7853774" y="3457293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 hasCustomPrompt="1"/>
            <p:custDataLst>
              <p:tags r:id="rId10"/>
            </p:custDataLst>
          </p:nvPr>
        </p:nvSpPr>
        <p:spPr>
          <a:xfrm>
            <a:off x="9266352" y="3457293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  <p:custDataLst>
              <p:tags r:id="rId11"/>
            </p:custDataLst>
          </p:nvPr>
        </p:nvSpPr>
        <p:spPr>
          <a:xfrm>
            <a:off x="10707806" y="3457293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1"/>
            <p:custDataLst>
              <p:tags r:id="rId12"/>
            </p:custDataLst>
          </p:nvPr>
        </p:nvSpPr>
        <p:spPr>
          <a:xfrm>
            <a:off x="6621196" y="4360821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  <p:custDataLst>
              <p:tags r:id="rId13"/>
            </p:custDataLst>
          </p:nvPr>
        </p:nvSpPr>
        <p:spPr>
          <a:xfrm>
            <a:off x="6441196" y="5387494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  <p:custDataLst>
              <p:tags r:id="rId14"/>
            </p:custDataLst>
          </p:nvPr>
        </p:nvSpPr>
        <p:spPr>
          <a:xfrm>
            <a:off x="8033774" y="4360821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4"/>
            <p:custDataLst>
              <p:tags r:id="rId15"/>
            </p:custDataLst>
          </p:nvPr>
        </p:nvSpPr>
        <p:spPr>
          <a:xfrm>
            <a:off x="9446352" y="4360821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5"/>
            <p:custDataLst>
              <p:tags r:id="rId16"/>
            </p:custDataLst>
          </p:nvPr>
        </p:nvSpPr>
        <p:spPr>
          <a:xfrm>
            <a:off x="10887806" y="4360821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 hasCustomPrompt="1"/>
            <p:custDataLst>
              <p:tags r:id="rId17"/>
            </p:custDataLst>
          </p:nvPr>
        </p:nvSpPr>
        <p:spPr>
          <a:xfrm>
            <a:off x="7853774" y="5387494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 hasCustomPrompt="1"/>
            <p:custDataLst>
              <p:tags r:id="rId18"/>
            </p:custDataLst>
          </p:nvPr>
        </p:nvSpPr>
        <p:spPr>
          <a:xfrm>
            <a:off x="9266352" y="5387494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 hasCustomPrompt="1"/>
            <p:custDataLst>
              <p:tags r:id="rId19"/>
            </p:custDataLst>
          </p:nvPr>
        </p:nvSpPr>
        <p:spPr>
          <a:xfrm>
            <a:off x="10707806" y="5387494"/>
            <a:ext cx="1080000" cy="54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baseline="0">
                <a:solidFill>
                  <a:srgbClr val="000000"/>
                </a:solidFill>
                <a:latin typeface="+mn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aseline="0"/>
            </a:lvl2pPr>
            <a:lvl3pPr marL="432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9" hasCustomPrompt="1"/>
            <p:custDataLst>
              <p:tags r:id="rId20"/>
            </p:custDataLst>
          </p:nvPr>
        </p:nvSpPr>
        <p:spPr>
          <a:xfrm>
            <a:off x="1646249" y="4360821"/>
            <a:ext cx="4291994" cy="158912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defRPr sz="1600" b="0" baseline="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/>
            </a:lvl3pPr>
            <a:lvl4pPr marL="387450" indent="-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200"/>
            </a:lvl4pPr>
            <a:lvl5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 baseline="0"/>
            </a:lvl5pPr>
            <a:lvl6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6pPr>
            <a:lvl7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200"/>
            </a:lvl9pPr>
          </a:lstStyle>
          <a:p>
            <a:pPr lvl="0"/>
            <a:r>
              <a:rPr lang="en-GB"/>
              <a:t>Why choose us?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2461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Clients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7"/>
            <p:custDataLst>
              <p:tags r:id="rId1"/>
            </p:custDataLst>
          </p:nvPr>
        </p:nvSpPr>
        <p:spPr>
          <a:xfrm>
            <a:off x="5832233" y="1241426"/>
            <a:ext cx="5962891" cy="3340200"/>
          </a:xfr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Box 14" hidden="1"/>
          <p:cNvSpPr txBox="1"/>
          <p:nvPr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646238" y="1241425"/>
            <a:ext cx="3831670" cy="3448373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baseline="0">
                <a:solidFill>
                  <a:srgbClr val="064F50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4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4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 baseline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/>
            </a:lvl9pPr>
          </a:lstStyle>
          <a:p>
            <a:pPr lvl="0"/>
            <a:r>
              <a:rPr lang="en-GB"/>
              <a:t>What our clients are saying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 err="1"/>
              <a:t>Nineth</a:t>
            </a:r>
            <a:r>
              <a:rPr lang="en-GB"/>
              <a:t>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656749" y="4986210"/>
            <a:ext cx="3821160" cy="96374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 sz="1600" b="0" baseline="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Talk to us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6698603" y="5072692"/>
            <a:ext cx="2016000" cy="86781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Key Contact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9779125" y="5054487"/>
            <a:ext cx="2016000" cy="8678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Key Contact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  <p:custDataLst>
              <p:tags r:id="rId7"/>
            </p:custDataLst>
          </p:nvPr>
        </p:nvSpPr>
        <p:spPr>
          <a:xfrm>
            <a:off x="5802753" y="5071967"/>
            <a:ext cx="720000" cy="86853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  <p:custDataLst>
              <p:tags r:id="rId8"/>
            </p:custDataLst>
          </p:nvPr>
        </p:nvSpPr>
        <p:spPr>
          <a:xfrm>
            <a:off x="8883275" y="5053762"/>
            <a:ext cx="720000" cy="86853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-2207203" y="4701673"/>
            <a:ext cx="1958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NB Please note:</a:t>
            </a:r>
            <a:endParaRPr lang="en-GB">
              <a:solidFill>
                <a:schemeClr val="accent1"/>
              </a:solidFill>
            </a:endParaRPr>
          </a:p>
          <a:p>
            <a:r>
              <a:rPr lang="en-GB">
                <a:solidFill>
                  <a:schemeClr val="accent1"/>
                </a:solidFill>
              </a:rPr>
              <a:t>Do not Edit Knight Frank Job Titles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5802313" y="6130925"/>
            <a:ext cx="4343400" cy="347663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Contact email</a:t>
            </a:r>
          </a:p>
        </p:txBody>
      </p:sp>
    </p:spTree>
    <p:extLst>
      <p:ext uri="{BB962C8B-B14F-4D97-AF65-F5344CB8AC3E}">
        <p14:creationId xmlns:p14="http://schemas.microsoft.com/office/powerpoint/2010/main" val="19448360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Clients Say -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7"/>
            <p:custDataLst>
              <p:tags r:id="rId1"/>
            </p:custDataLst>
          </p:nvPr>
        </p:nvSpPr>
        <p:spPr>
          <a:xfrm>
            <a:off x="5832233" y="1241426"/>
            <a:ext cx="5962891" cy="3340200"/>
          </a:xfr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Box 14" hidden="1"/>
          <p:cNvSpPr txBox="1"/>
          <p:nvPr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646238" y="1241425"/>
            <a:ext cx="3831670" cy="3448373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baseline="0">
                <a:solidFill>
                  <a:srgbClr val="064F50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4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4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 baseline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/>
            </a:lvl9pPr>
          </a:lstStyle>
          <a:p>
            <a:pPr lvl="0"/>
            <a:r>
              <a:rPr lang="en-GB"/>
              <a:t>What our clients are saying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 err="1"/>
              <a:t>Nineth</a:t>
            </a:r>
            <a:r>
              <a:rPr lang="en-GB"/>
              <a:t>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656749" y="4986210"/>
            <a:ext cx="3821160" cy="96374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 sz="1600" b="0" baseline="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Talk to us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6698603" y="5072692"/>
            <a:ext cx="2016000" cy="86781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Key Contact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9779125" y="5054487"/>
            <a:ext cx="2016000" cy="8678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4pPr>
            <a:lvl5pPr marL="864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 baseline="0"/>
            </a:lvl5pPr>
            <a:lvl6pPr marL="1080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6pPr>
            <a:lvl7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7pPr>
            <a:lvl8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8pPr>
            <a:lvl9pPr marL="1296000" indent="-216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00"/>
            </a:lvl9pPr>
          </a:lstStyle>
          <a:p>
            <a:pPr lvl="0"/>
            <a:r>
              <a:rPr lang="en-GB"/>
              <a:t>Key Contact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  <p:custDataLst>
              <p:tags r:id="rId7"/>
            </p:custDataLst>
          </p:nvPr>
        </p:nvSpPr>
        <p:spPr>
          <a:xfrm>
            <a:off x="5802753" y="5071967"/>
            <a:ext cx="720000" cy="86853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  <p:custDataLst>
              <p:tags r:id="rId8"/>
            </p:custDataLst>
          </p:nvPr>
        </p:nvSpPr>
        <p:spPr>
          <a:xfrm>
            <a:off x="8883275" y="5053762"/>
            <a:ext cx="720000" cy="86853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-2207203" y="4701673"/>
            <a:ext cx="1958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NB Please note:</a:t>
            </a:r>
            <a:endParaRPr lang="en-GB">
              <a:solidFill>
                <a:schemeClr val="accent1"/>
              </a:solidFill>
            </a:endParaRPr>
          </a:p>
          <a:p>
            <a:r>
              <a:rPr lang="en-GB">
                <a:solidFill>
                  <a:schemeClr val="accent1"/>
                </a:solidFill>
              </a:rPr>
              <a:t>Do not Edit Knight Frank Job Titles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5802313" y="6130925"/>
            <a:ext cx="4343400" cy="347663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Contact email</a:t>
            </a:r>
          </a:p>
        </p:txBody>
      </p:sp>
    </p:spTree>
    <p:extLst>
      <p:ext uri="{BB962C8B-B14F-4D97-AF65-F5344CB8AC3E}">
        <p14:creationId xmlns:p14="http://schemas.microsoft.com/office/powerpoint/2010/main" val="23161285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 hidden="1"/>
          <p:cNvSpPr txBox="1"/>
          <p:nvPr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  <p:custDataLst>
              <p:tags r:id="rId2"/>
            </p:custDataLst>
          </p:nvPr>
        </p:nvSpPr>
        <p:spPr>
          <a:xfrm>
            <a:off x="6400922" y="1773238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  <p:custDataLst>
              <p:tags r:id="rId3"/>
            </p:custDataLst>
          </p:nvPr>
        </p:nvSpPr>
        <p:spPr>
          <a:xfrm>
            <a:off x="8281142" y="1773238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7"/>
            <p:custDataLst>
              <p:tags r:id="rId4"/>
            </p:custDataLst>
          </p:nvPr>
        </p:nvSpPr>
        <p:spPr>
          <a:xfrm>
            <a:off x="10161361" y="1773238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9"/>
            <p:custDataLst>
              <p:tags r:id="rId5"/>
            </p:custDataLst>
          </p:nvPr>
        </p:nvSpPr>
        <p:spPr>
          <a:xfrm>
            <a:off x="6400922" y="3435787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1"/>
            <p:custDataLst>
              <p:tags r:id="rId6"/>
            </p:custDataLst>
          </p:nvPr>
        </p:nvSpPr>
        <p:spPr>
          <a:xfrm>
            <a:off x="8281142" y="3435787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3"/>
            <p:custDataLst>
              <p:tags r:id="rId7"/>
            </p:custDataLst>
          </p:nvPr>
        </p:nvSpPr>
        <p:spPr>
          <a:xfrm>
            <a:off x="10161361" y="3435787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0E42E-DC15-476C-8731-F66CCCDD21DA}"/>
              </a:ext>
            </a:extLst>
          </p:cNvPr>
          <p:cNvSpPr txBox="1"/>
          <p:nvPr/>
        </p:nvSpPr>
        <p:spPr>
          <a:xfrm>
            <a:off x="5194788" y="4881434"/>
            <a:ext cx="987843" cy="1270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064F50"/>
                </a:solidFill>
                <a:latin typeface="+mj-lt"/>
              </a:rPr>
              <a:t>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  <p:custDataLst>
              <p:tags r:id="rId8"/>
            </p:custDataLst>
          </p:nvPr>
        </p:nvSpPr>
        <p:spPr>
          <a:xfrm>
            <a:off x="1646238" y="1773238"/>
            <a:ext cx="3600000" cy="3424237"/>
          </a:xfrm>
        </p:spPr>
        <p:txBody>
          <a:bodyPr anchor="ctr"/>
          <a:lstStyle>
            <a:lvl1pPr>
              <a:spcAft>
                <a:spcPts val="1800"/>
              </a:spcAft>
              <a:defRPr/>
            </a:lvl1pPr>
          </a:lstStyle>
          <a:p>
            <a:pPr lvl="0"/>
            <a:r>
              <a:rPr lang="en-US"/>
              <a:t>Testimonial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 hasCustomPrompt="1"/>
            <p:custDataLst>
              <p:tags r:id="rId9"/>
            </p:custDataLst>
          </p:nvPr>
        </p:nvSpPr>
        <p:spPr>
          <a:xfrm>
            <a:off x="1646238" y="5389563"/>
            <a:ext cx="3600000" cy="442912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/>
              <a:t>Company Name, Client Name, Month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086584" y="2610270"/>
            <a:ext cx="1958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NB Please note:</a:t>
            </a:r>
            <a:endParaRPr lang="en-GB">
              <a:solidFill>
                <a:schemeClr val="accent1"/>
              </a:solidFill>
            </a:endParaRPr>
          </a:p>
          <a:p>
            <a:r>
              <a:rPr lang="en-GB" sz="1800">
                <a:solidFill>
                  <a:srgbClr val="D50032"/>
                </a:solidFill>
              </a:rPr>
              <a:t>Please align &amp; size your logos appropriately so they do not overpower the Knight Frank logo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38CA9-D7AC-43DB-A999-FC32D5D6DB94}"/>
              </a:ext>
            </a:extLst>
          </p:cNvPr>
          <p:cNvSpPr txBox="1"/>
          <p:nvPr/>
        </p:nvSpPr>
        <p:spPr>
          <a:xfrm>
            <a:off x="999413" y="769894"/>
            <a:ext cx="931783" cy="12472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064F50"/>
                </a:solidFill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662136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Clients -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 hidden="1"/>
          <p:cNvSpPr txBox="1"/>
          <p:nvPr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  <p:custDataLst>
              <p:tags r:id="rId2"/>
            </p:custDataLst>
          </p:nvPr>
        </p:nvSpPr>
        <p:spPr>
          <a:xfrm>
            <a:off x="6400922" y="1773238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  <p:custDataLst>
              <p:tags r:id="rId3"/>
            </p:custDataLst>
          </p:nvPr>
        </p:nvSpPr>
        <p:spPr>
          <a:xfrm>
            <a:off x="8281142" y="1773238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7"/>
            <p:custDataLst>
              <p:tags r:id="rId4"/>
            </p:custDataLst>
          </p:nvPr>
        </p:nvSpPr>
        <p:spPr>
          <a:xfrm>
            <a:off x="10161361" y="1773238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9"/>
            <p:custDataLst>
              <p:tags r:id="rId5"/>
            </p:custDataLst>
          </p:nvPr>
        </p:nvSpPr>
        <p:spPr>
          <a:xfrm>
            <a:off x="6400922" y="3435787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1"/>
            <p:custDataLst>
              <p:tags r:id="rId6"/>
            </p:custDataLst>
          </p:nvPr>
        </p:nvSpPr>
        <p:spPr>
          <a:xfrm>
            <a:off x="8281142" y="3435787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3"/>
            <p:custDataLst>
              <p:tags r:id="rId7"/>
            </p:custDataLst>
          </p:nvPr>
        </p:nvSpPr>
        <p:spPr>
          <a:xfrm>
            <a:off x="10161361" y="3435787"/>
            <a:ext cx="1260000" cy="12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0E42E-DC15-476C-8731-F66CCCDD21DA}"/>
              </a:ext>
            </a:extLst>
          </p:cNvPr>
          <p:cNvSpPr txBox="1"/>
          <p:nvPr/>
        </p:nvSpPr>
        <p:spPr>
          <a:xfrm>
            <a:off x="5194788" y="4881434"/>
            <a:ext cx="987843" cy="1270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064F50"/>
                </a:solidFill>
                <a:latin typeface="+mj-lt"/>
              </a:rPr>
              <a:t>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  <p:custDataLst>
              <p:tags r:id="rId8"/>
            </p:custDataLst>
          </p:nvPr>
        </p:nvSpPr>
        <p:spPr>
          <a:xfrm>
            <a:off x="1646238" y="1773238"/>
            <a:ext cx="3600000" cy="3424237"/>
          </a:xfrm>
        </p:spPr>
        <p:txBody>
          <a:bodyPr anchor="ctr"/>
          <a:lstStyle>
            <a:lvl1pPr>
              <a:spcAft>
                <a:spcPts val="1800"/>
              </a:spcAft>
              <a:defRPr/>
            </a:lvl1pPr>
          </a:lstStyle>
          <a:p>
            <a:pPr lvl="0"/>
            <a:r>
              <a:rPr lang="en-US"/>
              <a:t>Testimonial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 hasCustomPrompt="1"/>
            <p:custDataLst>
              <p:tags r:id="rId9"/>
            </p:custDataLst>
          </p:nvPr>
        </p:nvSpPr>
        <p:spPr>
          <a:xfrm>
            <a:off x="1646238" y="5389563"/>
            <a:ext cx="3600000" cy="442912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/>
              <a:t>Company Name, Client Name, Month Year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086584" y="2610270"/>
            <a:ext cx="1958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NB Please note:</a:t>
            </a:r>
            <a:endParaRPr lang="en-GB">
              <a:solidFill>
                <a:schemeClr val="accent1"/>
              </a:solidFill>
            </a:endParaRPr>
          </a:p>
          <a:p>
            <a:r>
              <a:rPr lang="en-GB" sz="1800">
                <a:solidFill>
                  <a:srgbClr val="D50032"/>
                </a:solidFill>
              </a:rPr>
              <a:t>Please align &amp; size your logos appropriately so they do not overpower the Knight Frank logo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38CA9-D7AC-43DB-A999-FC32D5D6DB94}"/>
              </a:ext>
            </a:extLst>
          </p:cNvPr>
          <p:cNvSpPr txBox="1"/>
          <p:nvPr/>
        </p:nvSpPr>
        <p:spPr>
          <a:xfrm>
            <a:off x="999413" y="769894"/>
            <a:ext cx="931783" cy="12472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600">
                <a:solidFill>
                  <a:srgbClr val="064F50"/>
                </a:solidFill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794420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tions Green">
    <p:bg>
      <p:bgPr>
        <a:solidFill>
          <a:srgbClr val="064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Any questions?</a:t>
            </a:r>
          </a:p>
        </p:txBody>
      </p:sp>
      <p:sp>
        <p:nvSpPr>
          <p:cNvPr id="6" name="TextBox 5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B76FD66E-F2E0-4506-9E24-FA07F2905AC2}"/>
              </a:ext>
            </a:extLst>
          </p:cNvPr>
          <p:cNvSpPr txBox="1">
            <a:spLocks/>
          </p:cNvSpPr>
          <p:nvPr userDrawn="1"/>
        </p:nvSpPr>
        <p:spPr>
          <a:xfrm>
            <a:off x="508617" y="464776"/>
            <a:ext cx="298800" cy="298800"/>
          </a:xfrm>
          <a:prstGeom prst="diamond">
            <a:avLst/>
          </a:prstGeom>
          <a:solidFill>
            <a:schemeClr val="bg1"/>
          </a:solidFill>
          <a:ln w="6350">
            <a:noFill/>
          </a:ln>
        </p:spPr>
        <p:txBody>
          <a:bodyPr lIns="0" tIns="0" rIns="0" b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1E490F-FD82-4B1E-801E-1F76D93912BF}" type="slidenum">
              <a:rPr lang="en-GB" sz="700" b="0" smtClean="0">
                <a:solidFill>
                  <a:schemeClr val="tx1"/>
                </a:solidFill>
              </a:rPr>
              <a:pPr algn="ctr"/>
              <a:t>‹#›</a:t>
            </a:fld>
            <a:endParaRPr lang="en-GB" sz="900" b="0">
              <a:solidFill>
                <a:schemeClr val="tx1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A8064A-9046-44A5-AB53-DB38D2E5842F}"/>
              </a:ext>
            </a:extLst>
          </p:cNvPr>
          <p:cNvCxnSpPr>
            <a:cxnSpLocks/>
          </p:cNvCxnSpPr>
          <p:nvPr userDrawn="1"/>
        </p:nvCxnSpPr>
        <p:spPr>
          <a:xfrm>
            <a:off x="658017" y="918369"/>
            <a:ext cx="0" cy="5021263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FStrapline_White"/>
          <p:cNvPicPr>
            <a:picLocks noChangeAspect="1"/>
          </p:cNvPicPr>
          <p:nvPr userDrawn="1"/>
        </p:nvPicPr>
        <p:blipFill>
          <a:blip r:embed="rId5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259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064F50"/>
                </a:solidFill>
              </a:rPr>
              <a:t>Any questions?</a:t>
            </a:r>
          </a:p>
        </p:txBody>
      </p:sp>
      <p:sp>
        <p:nvSpPr>
          <p:cNvPr id="6" name="TextBox 5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5360496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Tan Orange Text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FFA21C"/>
                </a:solidFill>
              </a:rPr>
              <a:t>Any questions?</a:t>
            </a:r>
          </a:p>
        </p:txBody>
      </p:sp>
      <p:sp>
        <p:nvSpPr>
          <p:cNvPr id="6" name="TextBox 5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710671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Tan Teal Text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0E9390"/>
                </a:solidFill>
              </a:rPr>
              <a:t>Any questions?</a:t>
            </a:r>
          </a:p>
        </p:txBody>
      </p:sp>
      <p:sp>
        <p:nvSpPr>
          <p:cNvPr id="6" name="TextBox 5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8981447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Tan Burgundy Text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8A1D41"/>
                </a:solidFill>
              </a:rPr>
              <a:t>Any questions?</a:t>
            </a:r>
          </a:p>
        </p:txBody>
      </p:sp>
      <p:sp>
        <p:nvSpPr>
          <p:cNvPr id="6" name="TextBox 5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12444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Cover Orange Small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712"/>
            <a:ext cx="9144000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4522058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5055FD-C89A-4F49-8A50-318DAA14126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6" name="Diamond 15">
            <a:extLst>
              <a:ext uri="{FF2B5EF4-FFF2-40B4-BE49-F238E27FC236}">
                <a16:creationId xmlns:a16="http://schemas.microsoft.com/office/drawing/2014/main" id="{42A2DEE3-0539-4970-BA38-B7BE914DA871}"/>
              </a:ext>
            </a:extLst>
          </p:cNvPr>
          <p:cNvSpPr/>
          <p:nvPr userDrawn="1"/>
        </p:nvSpPr>
        <p:spPr>
          <a:xfrm>
            <a:off x="5922168" y="3827659"/>
            <a:ext cx="352800" cy="342000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235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White Green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064F50"/>
                </a:solidFill>
              </a:rPr>
              <a:t>Any questions?</a:t>
            </a:r>
          </a:p>
        </p:txBody>
      </p:sp>
      <p:sp>
        <p:nvSpPr>
          <p:cNvPr id="6" name="TextBox 5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1435890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White Orang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FFA21C"/>
                </a:solidFill>
              </a:rPr>
              <a:t>Any questions?</a:t>
            </a:r>
          </a:p>
        </p:txBody>
      </p:sp>
      <p:sp>
        <p:nvSpPr>
          <p:cNvPr id="6" name="TextBox 5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0900447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White Te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0E9390"/>
                </a:solidFill>
              </a:rPr>
              <a:t>Any questions?</a:t>
            </a:r>
          </a:p>
        </p:txBody>
      </p:sp>
      <p:sp>
        <p:nvSpPr>
          <p:cNvPr id="6" name="TextBox 5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47332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White Burgundy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8A1D41"/>
                </a:solidFill>
              </a:rPr>
              <a:t>Any questions?</a:t>
            </a:r>
          </a:p>
        </p:txBody>
      </p:sp>
      <p:sp>
        <p:nvSpPr>
          <p:cNvPr id="6" name="TextBox 5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550100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hank You with Pictur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"/>
            <a:ext cx="12192000" cy="6857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A9180A-8E2B-42B1-A792-6847BA28D05B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8446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D559A9-9D82-4617-8532-6343C0F4ACF5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2"/>
            </p:custDataLst>
          </p:nvPr>
        </p:nvSpPr>
        <p:spPr>
          <a:xfrm>
            <a:off x="62007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14" name="TextBox 13"/>
          <p:cNvSpPr txBox="1"/>
          <p:nvPr userDrawn="1">
            <p:custDataLst>
              <p:tags r:id="rId3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KF_MarketingRegInfo"/>
          <p:cNvSpPr txBox="1"/>
          <p:nvPr userDrawn="1">
            <p:custDataLst>
              <p:tags r:id="rId4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3221087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FFFFFF"/>
                </a:solidFill>
              </a:defRPr>
            </a:lvl1pPr>
            <a:lvl2pPr marL="0" indent="0">
              <a:buNone/>
              <a:defRPr sz="1100">
                <a:solidFill>
                  <a:srgbClr val="FFFFFF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FFFFFF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FFFFFF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Box 15" hidden="1"/>
          <p:cNvSpPr txBox="1"/>
          <p:nvPr userDrawn="1">
            <p:custDataLst>
              <p:tags r:id="rId6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546975" y="3467100"/>
            <a:ext cx="2772000" cy="1439863"/>
          </a:xfrm>
        </p:spPr>
        <p:txBody>
          <a:bodyPr/>
          <a:lstStyle>
            <a:lvl1pPr>
              <a:defRPr sz="1100" b="1">
                <a:solidFill>
                  <a:srgbClr val="FFFFFF"/>
                </a:solidFill>
              </a:defRPr>
            </a:lvl1pPr>
            <a:lvl2pPr marL="0" indent="0">
              <a:buNone/>
              <a:defRPr sz="1100">
                <a:solidFill>
                  <a:srgbClr val="FFFFFF"/>
                </a:solidFill>
              </a:defRPr>
            </a:lvl2pPr>
            <a:lvl3pPr marL="0" indent="0">
              <a:buNone/>
              <a:defRPr sz="1100">
                <a:solidFill>
                  <a:srgbClr val="FFFFFF"/>
                </a:solidFill>
              </a:defRPr>
            </a:lvl3pPr>
            <a:lvl4pPr marL="0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pic>
        <p:nvPicPr>
          <p:cNvPr id="2" name="KFStrapline_White"/>
          <p:cNvPicPr>
            <a:picLocks noChangeAspect="1"/>
          </p:cNvPicPr>
          <p:nvPr userDrawn="1"/>
        </p:nvPicPr>
        <p:blipFill>
          <a:blip r:embed="rId11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092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"/>
            <a:ext cx="12192000" cy="68576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844674" y="3676851"/>
            <a:ext cx="3600000" cy="1255512"/>
          </a:xfrm>
        </p:spPr>
        <p:txBody>
          <a:bodyPr/>
          <a:lstStyle>
            <a:lvl1pPr>
              <a:defRPr sz="1100" b="1">
                <a:solidFill>
                  <a:srgbClr val="FFFFFF"/>
                </a:solidFill>
              </a:defRPr>
            </a:lvl1pPr>
            <a:lvl2pPr marL="0" indent="0">
              <a:buNone/>
              <a:defRPr sz="1100">
                <a:solidFill>
                  <a:srgbClr val="FFFFFF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FFFFFF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FFFFFF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6309192" y="3676851"/>
            <a:ext cx="3600000" cy="1255512"/>
          </a:xfrm>
        </p:spPr>
        <p:txBody>
          <a:bodyPr/>
          <a:lstStyle>
            <a:lvl1pPr>
              <a:defRPr sz="1100" b="1">
                <a:solidFill>
                  <a:srgbClr val="FFFFFF"/>
                </a:solidFill>
              </a:defRPr>
            </a:lvl1pPr>
            <a:lvl2pPr marL="0" indent="0">
              <a:buNone/>
              <a:defRPr sz="1100">
                <a:solidFill>
                  <a:srgbClr val="FFFFFF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FFFFFF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FFFFFF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Box 15" hidden="1"/>
          <p:cNvSpPr txBox="1"/>
          <p:nvPr userDrawn="1">
            <p:custDataLst>
              <p:tags r:id="rId3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>
            <p:custDataLst>
              <p:tags r:id="rId5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KF_MarketingRegInfo"/>
          <p:cNvSpPr txBox="1"/>
          <p:nvPr userDrawn="1">
            <p:custDataLst>
              <p:tags r:id="rId6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3" name="KFStrapline_White"/>
          <p:cNvPicPr>
            <a:picLocks noChangeAspect="1"/>
          </p:cNvPicPr>
          <p:nvPr userDrawn="1"/>
        </p:nvPicPr>
        <p:blipFill>
          <a:blip r:embed="rId10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256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n Thank You with Pictur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FC4A55-03C3-4888-B606-6E42EC333C9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A9180A-8E2B-42B1-A792-6847BA28D05B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8446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D559A9-9D82-4617-8532-6343C0F4ACF5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2"/>
            </p:custDataLst>
          </p:nvPr>
        </p:nvSpPr>
        <p:spPr>
          <a:xfrm>
            <a:off x="62007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3221087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7573963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Box 15" hidden="1"/>
          <p:cNvSpPr txBox="1"/>
          <p:nvPr userDrawn="1">
            <p:custDataLst>
              <p:tags r:id="rId5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>
            <p:custDataLst>
              <p:tags r:id="rId7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6" name="KF_MarketingRegInfo"/>
          <p:cNvSpPr txBox="1"/>
          <p:nvPr userDrawn="1">
            <p:custDataLst>
              <p:tags r:id="rId8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000000"/>
              </a:solidFill>
            </a:endParaRPr>
          </a:p>
        </p:txBody>
      </p:sp>
      <p:pic>
        <p:nvPicPr>
          <p:cNvPr id="3" name="KFStrapline_Black"/>
          <p:cNvPicPr>
            <a:picLocks noChangeAspect="1"/>
          </p:cNvPicPr>
          <p:nvPr userDrawn="1"/>
        </p:nvPicPr>
        <p:blipFill>
          <a:blip r:embed="rId12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222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n 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FC4A55-03C3-4888-B606-6E42EC333C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844674" y="3657600"/>
            <a:ext cx="3600000" cy="1274763"/>
          </a:xfrm>
        </p:spPr>
        <p:txBody>
          <a:bodyPr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6309192" y="3657600"/>
            <a:ext cx="3600000" cy="1274763"/>
          </a:xfrm>
        </p:spPr>
        <p:txBody>
          <a:bodyPr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Box 14" hidden="1"/>
          <p:cNvSpPr txBox="1"/>
          <p:nvPr userDrawn="1">
            <p:custDataLst>
              <p:tags r:id="rId3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>
            <p:custDataLst>
              <p:tags r:id="rId5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4" name="KF_MarketingRegInfo"/>
          <p:cNvSpPr txBox="1"/>
          <p:nvPr userDrawn="1">
            <p:custDataLst>
              <p:tags r:id="rId6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000000"/>
              </a:solidFill>
            </a:endParaRPr>
          </a:p>
        </p:txBody>
      </p:sp>
      <p:pic>
        <p:nvPicPr>
          <p:cNvPr id="3" name="KFStrapline_Black"/>
          <p:cNvPicPr>
            <a:picLocks noChangeAspect="1"/>
          </p:cNvPicPr>
          <p:nvPr userDrawn="1"/>
        </p:nvPicPr>
        <p:blipFill>
          <a:blip r:embed="rId10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4075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hank You with Pictures Green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A9180A-8E2B-42B1-A792-6847BA28D05B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8446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D559A9-9D82-4617-8532-6343C0F4ACF5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2"/>
            </p:custDataLst>
          </p:nvPr>
        </p:nvSpPr>
        <p:spPr>
          <a:xfrm>
            <a:off x="62007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064F50"/>
                </a:solidFill>
              </a:rPr>
              <a:t>Thank you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3221087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7573963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Box 15" hidden="1"/>
          <p:cNvSpPr txBox="1"/>
          <p:nvPr userDrawn="1">
            <p:custDataLst>
              <p:tags r:id="rId5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>
            <p:custDataLst>
              <p:tags r:id="rId7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5" name="KF_MarketingRegInfo"/>
          <p:cNvSpPr txBox="1"/>
          <p:nvPr userDrawn="1">
            <p:custDataLst>
              <p:tags r:id="rId8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000000"/>
              </a:solidFill>
            </a:endParaRPr>
          </a:p>
        </p:txBody>
      </p:sp>
      <p:pic>
        <p:nvPicPr>
          <p:cNvPr id="3" name="KFStrapline_Black"/>
          <p:cNvPicPr>
            <a:picLocks noChangeAspect="1"/>
          </p:cNvPicPr>
          <p:nvPr userDrawn="1"/>
        </p:nvPicPr>
        <p:blipFill>
          <a:blip r:embed="rId11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44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hank You Green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064F50"/>
                </a:solidFill>
              </a:rPr>
              <a:t>Thank you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844674" y="3657600"/>
            <a:ext cx="3600000" cy="1274763"/>
          </a:xfrm>
        </p:spPr>
        <p:txBody>
          <a:bodyPr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6309192" y="3657600"/>
            <a:ext cx="3600000" cy="1274763"/>
          </a:xfrm>
        </p:spPr>
        <p:txBody>
          <a:bodyPr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Box 14" hidden="1"/>
          <p:cNvSpPr txBox="1"/>
          <p:nvPr userDrawn="1">
            <p:custDataLst>
              <p:tags r:id="rId3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>
            <p:custDataLst>
              <p:tags r:id="rId5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KF_MarketingRegInfo"/>
          <p:cNvSpPr txBox="1"/>
          <p:nvPr userDrawn="1">
            <p:custDataLst>
              <p:tags r:id="rId6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000000"/>
              </a:solidFill>
            </a:endParaRPr>
          </a:p>
        </p:txBody>
      </p:sp>
      <p:pic>
        <p:nvPicPr>
          <p:cNvPr id="3" name="KFStrapline_Black"/>
          <p:cNvPicPr>
            <a:picLocks noChangeAspect="1"/>
          </p:cNvPicPr>
          <p:nvPr userDrawn="1"/>
        </p:nvPicPr>
        <p:blipFill>
          <a:blip r:embed="rId9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32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Cover Teal Small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712"/>
            <a:ext cx="9144000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4522058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5055FD-C89A-4F49-8A50-318DAA14126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6" name="Diamond 15">
            <a:extLst>
              <a:ext uri="{FF2B5EF4-FFF2-40B4-BE49-F238E27FC236}">
                <a16:creationId xmlns:a16="http://schemas.microsoft.com/office/drawing/2014/main" id="{42A2DEE3-0539-4970-BA38-B7BE914DA871}"/>
              </a:ext>
            </a:extLst>
          </p:cNvPr>
          <p:cNvSpPr/>
          <p:nvPr userDrawn="1"/>
        </p:nvSpPr>
        <p:spPr>
          <a:xfrm>
            <a:off x="5922168" y="3827659"/>
            <a:ext cx="352800" cy="342000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9951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hank You with Pictures Orang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A9180A-8E2B-42B1-A792-6847BA28D05B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8446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D559A9-9D82-4617-8532-6343C0F4ACF5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2"/>
            </p:custDataLst>
          </p:nvPr>
        </p:nvSpPr>
        <p:spPr>
          <a:xfrm>
            <a:off x="62007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FFA21C"/>
                </a:solidFill>
              </a:rPr>
              <a:t>Thank you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3221087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7573963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Box 15" hidden="1"/>
          <p:cNvSpPr txBox="1"/>
          <p:nvPr userDrawn="1">
            <p:custDataLst>
              <p:tags r:id="rId5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>
            <p:custDataLst>
              <p:tags r:id="rId7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5" name="KF_MarketingRegInfo"/>
          <p:cNvSpPr txBox="1"/>
          <p:nvPr userDrawn="1">
            <p:custDataLst>
              <p:tags r:id="rId8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000000"/>
              </a:solidFill>
            </a:endParaRPr>
          </a:p>
        </p:txBody>
      </p:sp>
      <p:pic>
        <p:nvPicPr>
          <p:cNvPr id="3" name="KFStrapline_Black"/>
          <p:cNvPicPr>
            <a:picLocks noChangeAspect="1"/>
          </p:cNvPicPr>
          <p:nvPr userDrawn="1"/>
        </p:nvPicPr>
        <p:blipFill>
          <a:blip r:embed="rId11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1914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hank You Orang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FFA21C"/>
                </a:solidFill>
              </a:rPr>
              <a:t>Thank you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844674" y="3657600"/>
            <a:ext cx="3600000" cy="1274763"/>
          </a:xfrm>
        </p:spPr>
        <p:txBody>
          <a:bodyPr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6309192" y="3657600"/>
            <a:ext cx="3600000" cy="1274763"/>
          </a:xfrm>
        </p:spPr>
        <p:txBody>
          <a:bodyPr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Box 14" hidden="1"/>
          <p:cNvSpPr txBox="1"/>
          <p:nvPr userDrawn="1">
            <p:custDataLst>
              <p:tags r:id="rId3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>
            <p:custDataLst>
              <p:tags r:id="rId5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KF_MarketingRegInfo"/>
          <p:cNvSpPr txBox="1"/>
          <p:nvPr userDrawn="1">
            <p:custDataLst>
              <p:tags r:id="rId6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000000"/>
              </a:solidFill>
            </a:endParaRPr>
          </a:p>
        </p:txBody>
      </p:sp>
      <p:pic>
        <p:nvPicPr>
          <p:cNvPr id="3" name="KFStrapline_Black"/>
          <p:cNvPicPr>
            <a:picLocks noChangeAspect="1"/>
          </p:cNvPicPr>
          <p:nvPr userDrawn="1"/>
        </p:nvPicPr>
        <p:blipFill>
          <a:blip r:embed="rId9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221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hank You with Pictures Teal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A9180A-8E2B-42B1-A792-6847BA28D05B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8446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D559A9-9D82-4617-8532-6343C0F4ACF5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2"/>
            </p:custDataLst>
          </p:nvPr>
        </p:nvSpPr>
        <p:spPr>
          <a:xfrm>
            <a:off x="62007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0E9390"/>
                </a:solidFill>
              </a:rPr>
              <a:t>Thank you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3221087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7573963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Box 15" hidden="1"/>
          <p:cNvSpPr txBox="1"/>
          <p:nvPr userDrawn="1">
            <p:custDataLst>
              <p:tags r:id="rId5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>
            <p:custDataLst>
              <p:tags r:id="rId7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5" name="KF_MarketingRegInfo"/>
          <p:cNvSpPr txBox="1"/>
          <p:nvPr userDrawn="1">
            <p:custDataLst>
              <p:tags r:id="rId8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000000"/>
              </a:solidFill>
            </a:endParaRPr>
          </a:p>
        </p:txBody>
      </p:sp>
      <p:pic>
        <p:nvPicPr>
          <p:cNvPr id="3" name="KFStrapline_Black"/>
          <p:cNvPicPr>
            <a:picLocks noChangeAspect="1"/>
          </p:cNvPicPr>
          <p:nvPr userDrawn="1"/>
        </p:nvPicPr>
        <p:blipFill>
          <a:blip r:embed="rId11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37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hank You Teal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0E9390"/>
                </a:solidFill>
              </a:rPr>
              <a:t>Thank you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844674" y="3657600"/>
            <a:ext cx="3600000" cy="1274763"/>
          </a:xfrm>
        </p:spPr>
        <p:txBody>
          <a:bodyPr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6309192" y="3657600"/>
            <a:ext cx="3600000" cy="1274763"/>
          </a:xfrm>
        </p:spPr>
        <p:txBody>
          <a:bodyPr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Box 14" hidden="1"/>
          <p:cNvSpPr txBox="1"/>
          <p:nvPr userDrawn="1">
            <p:custDataLst>
              <p:tags r:id="rId3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>
            <p:custDataLst>
              <p:tags r:id="rId5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KF_MarketingRegInfo"/>
          <p:cNvSpPr txBox="1"/>
          <p:nvPr userDrawn="1">
            <p:custDataLst>
              <p:tags r:id="rId6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000000"/>
              </a:solidFill>
            </a:endParaRPr>
          </a:p>
        </p:txBody>
      </p:sp>
      <p:pic>
        <p:nvPicPr>
          <p:cNvPr id="3" name="KFStrapline_Black"/>
          <p:cNvPicPr>
            <a:picLocks noChangeAspect="1"/>
          </p:cNvPicPr>
          <p:nvPr userDrawn="1"/>
        </p:nvPicPr>
        <p:blipFill>
          <a:blip r:embed="rId9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807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hank You with Pictures Burgundy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A9180A-8E2B-42B1-A792-6847BA28D05B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8446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D559A9-9D82-4617-8532-6343C0F4ACF5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2"/>
            </p:custDataLst>
          </p:nvPr>
        </p:nvSpPr>
        <p:spPr>
          <a:xfrm>
            <a:off x="6200775" y="3467100"/>
            <a:ext cx="1080000" cy="14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8A1D41"/>
                </a:solidFill>
              </a:rPr>
              <a:t>Thank you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3221087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7573963" y="3467100"/>
            <a:ext cx="2771775" cy="1440000"/>
          </a:xfrm>
        </p:spPr>
        <p:txBody>
          <a:bodyPr anchor="t"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Box 15" hidden="1"/>
          <p:cNvSpPr txBox="1"/>
          <p:nvPr userDrawn="1">
            <p:custDataLst>
              <p:tags r:id="rId5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>
            <p:custDataLst>
              <p:tags r:id="rId7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5" name="KF_MarketingRegInfo"/>
          <p:cNvSpPr txBox="1"/>
          <p:nvPr userDrawn="1">
            <p:custDataLst>
              <p:tags r:id="rId8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000000"/>
              </a:solidFill>
            </a:endParaRPr>
          </a:p>
        </p:txBody>
      </p:sp>
      <p:pic>
        <p:nvPicPr>
          <p:cNvPr id="3" name="KFStrapline_Black"/>
          <p:cNvPicPr>
            <a:picLocks noChangeAspect="1"/>
          </p:cNvPicPr>
          <p:nvPr userDrawn="1"/>
        </p:nvPicPr>
        <p:blipFill>
          <a:blip r:embed="rId11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763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hank You Burgundy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CF1A6-9E1D-4D11-832E-C9FF9D21F7D2}"/>
              </a:ext>
            </a:extLst>
          </p:cNvPr>
          <p:cNvCxnSpPr>
            <a:cxnSpLocks/>
          </p:cNvCxnSpPr>
          <p:nvPr userDrawn="1"/>
        </p:nvCxnSpPr>
        <p:spPr>
          <a:xfrm>
            <a:off x="1844675" y="3025458"/>
            <a:ext cx="8501063" cy="0"/>
          </a:xfrm>
          <a:prstGeom prst="line">
            <a:avLst/>
          </a:prstGeom>
          <a:ln w="1905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610AFD-157F-4127-91CA-7772766547D1}"/>
              </a:ext>
            </a:extLst>
          </p:cNvPr>
          <p:cNvSpPr txBox="1"/>
          <p:nvPr userDrawn="1"/>
        </p:nvSpPr>
        <p:spPr>
          <a:xfrm>
            <a:off x="1844675" y="1788298"/>
            <a:ext cx="5241925" cy="9233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rgbClr val="8A1D41"/>
                </a:solidFill>
              </a:rPr>
              <a:t>Thank you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844674" y="3657600"/>
            <a:ext cx="3600000" cy="1274763"/>
          </a:xfrm>
        </p:spPr>
        <p:txBody>
          <a:bodyPr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6309192" y="3657600"/>
            <a:ext cx="3600000" cy="1274763"/>
          </a:xfrm>
        </p:spPr>
        <p:txBody>
          <a:bodyPr/>
          <a:lstStyle>
            <a:lvl1pPr>
              <a:defRPr sz="1100" b="1">
                <a:solidFill>
                  <a:srgbClr val="000000"/>
                </a:solidFill>
              </a:defRPr>
            </a:lvl1pPr>
            <a:lvl2pPr marL="0" indent="0">
              <a:buNone/>
              <a:defRPr sz="1100">
                <a:solidFill>
                  <a:srgbClr val="000000"/>
                </a:solidFill>
              </a:defRPr>
            </a:lvl2pPr>
            <a:lvl3pPr marL="0" indent="0">
              <a:spcAft>
                <a:spcPts val="800"/>
              </a:spcAft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spcAft>
                <a:spcPts val="300"/>
              </a:spcAft>
              <a:buNone/>
              <a:defRPr>
                <a:solidFill>
                  <a:srgbClr val="000000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Box 14" hidden="1"/>
          <p:cNvSpPr txBox="1"/>
          <p:nvPr userDrawn="1">
            <p:custDataLst>
              <p:tags r:id="rId3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>
            <p:custDataLst>
              <p:tags r:id="rId5"/>
            </p:custDataLst>
          </p:nvPr>
        </p:nvSpPr>
        <p:spPr>
          <a:xfrm>
            <a:off x="1825425" y="5436071"/>
            <a:ext cx="9972000" cy="155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Particulars dated [xxxxxxxxx 20xx ]. Photographs and videos dated [xxxxxxxxxx 20xx ].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KF_MarketingRegInfo"/>
          <p:cNvSpPr txBox="1"/>
          <p:nvPr userDrawn="1">
            <p:custDataLst>
              <p:tags r:id="rId6"/>
            </p:custDataLst>
          </p:nvPr>
        </p:nvSpPr>
        <p:spPr>
          <a:xfrm>
            <a:off x="1825425" y="5640150"/>
            <a:ext cx="997200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Knight Frank is the trading name of Knight Frank LLP. Knight Frank LLP is a limited liability partnership registered in England and Wales with registered number OC305934. Our registered office is at 55 Baker Street, London W1U 8AN where you may look at a list of members' names. If we use the term ‘partner’ when referring to one of our representatives, that person will either be a member, employee, worker or consultant of Knight Frank LLP and not a partner in a partnership.</a:t>
            </a:r>
            <a:endParaRPr lang="en-GB" sz="700">
              <a:solidFill>
                <a:srgbClr val="000000"/>
              </a:solidFill>
            </a:endParaRPr>
          </a:p>
        </p:txBody>
      </p:sp>
      <p:pic>
        <p:nvPicPr>
          <p:cNvPr id="3" name="KFStrapline_Black"/>
          <p:cNvPicPr>
            <a:picLocks noChangeAspect="1"/>
          </p:cNvPicPr>
          <p:nvPr userDrawn="1"/>
        </p:nvPicPr>
        <p:blipFill>
          <a:blip r:embed="rId9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662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3009-F7A3-4DA6-8E49-FAA02F6E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532A-11C6-4994-B66F-E6809B777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3DC7B-86EF-4F38-A9DF-076B7067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BC5A-8A27-4DA9-8D61-CFA71811CF3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E0E52-A295-491F-845B-C9E8F83B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B113F-A8EF-4500-9496-AE69FDC6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2286-796C-44A6-8B46-F945B8F0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9228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6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Cover Burgundy Small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712"/>
            <a:ext cx="9144000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4522058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5055FD-C89A-4F49-8A50-318DAA14126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6" name="Diamond 15">
            <a:extLst>
              <a:ext uri="{FF2B5EF4-FFF2-40B4-BE49-F238E27FC236}">
                <a16:creationId xmlns:a16="http://schemas.microsoft.com/office/drawing/2014/main" id="{42A2DEE3-0539-4970-BA38-B7BE914DA871}"/>
              </a:ext>
            </a:extLst>
          </p:cNvPr>
          <p:cNvSpPr/>
          <p:nvPr userDrawn="1"/>
        </p:nvSpPr>
        <p:spPr>
          <a:xfrm>
            <a:off x="5922168" y="3827659"/>
            <a:ext cx="352800" cy="342000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5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an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EFF02-63F2-4A7E-82D0-D407A1E31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F90D2E7B-9668-451A-8974-8B932C7A90FB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DF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674" y="1630874"/>
            <a:ext cx="8501063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627781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72D4FB2-4254-4F08-AFE4-8EFA58AD0D1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96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Green and Red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9C09AE-4E03-4D0E-B4B7-0224A740B2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"/>
            <a:ext cx="12192000" cy="6857683"/>
          </a:xfrm>
          <a:prstGeom prst="rect">
            <a:avLst/>
          </a:prstGeom>
        </p:spPr>
      </p:pic>
      <p:sp>
        <p:nvSpPr>
          <p:cNvPr id="10" name="Diamond 9">
            <a:extLst>
              <a:ext uri="{FF2B5EF4-FFF2-40B4-BE49-F238E27FC236}">
                <a16:creationId xmlns:a16="http://schemas.microsoft.com/office/drawing/2014/main" id="{849419C2-B22F-4796-B34D-F54A6FA9EC98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003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5" y="1652337"/>
            <a:ext cx="8896350" cy="1262313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943349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218551C5-D805-46B2-8936-8F93A2A317B5}"/>
              </a:ext>
            </a:extLst>
          </p:cNvPr>
          <p:cNvSpPr/>
          <p:nvPr userDrawn="1"/>
        </p:nvSpPr>
        <p:spPr>
          <a:xfrm>
            <a:off x="5990492" y="3323492"/>
            <a:ext cx="211015" cy="211015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8C42F99F-223E-4839-A152-C7B2AD580D6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1" name="TextBox 10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White"/>
          <p:cNvPicPr>
            <a:picLocks noChangeAspect="1"/>
          </p:cNvPicPr>
          <p:nvPr userDrawn="1"/>
        </p:nvPicPr>
        <p:blipFill>
          <a:blip r:embed="rId6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68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an and Red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EFF02-63F2-4A7E-82D0-D407A1E31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E5F613EF-1E6F-42AE-84E4-381DD323734E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DF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5" y="1652337"/>
            <a:ext cx="8896350" cy="1262313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943349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218551C5-D805-46B2-8936-8F93A2A317B5}"/>
              </a:ext>
            </a:extLst>
          </p:cNvPr>
          <p:cNvSpPr/>
          <p:nvPr userDrawn="1"/>
        </p:nvSpPr>
        <p:spPr>
          <a:xfrm>
            <a:off x="5990492" y="3323492"/>
            <a:ext cx="211015" cy="211015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8C42F99F-223E-4839-A152-C7B2AD580D6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50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an and Orange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EFF02-63F2-4A7E-82D0-D407A1E31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E5F613EF-1E6F-42AE-84E4-381DD323734E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DF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5" y="1652337"/>
            <a:ext cx="8896350" cy="1262313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943349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218551C5-D805-46B2-8936-8F93A2A317B5}"/>
              </a:ext>
            </a:extLst>
          </p:cNvPr>
          <p:cNvSpPr/>
          <p:nvPr userDrawn="1"/>
        </p:nvSpPr>
        <p:spPr>
          <a:xfrm>
            <a:off x="5990492" y="3323492"/>
            <a:ext cx="211015" cy="211015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8C42F99F-223E-4839-A152-C7B2AD580D6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48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an and Teal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EFF02-63F2-4A7E-82D0-D407A1E31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E5F613EF-1E6F-42AE-84E4-381DD323734E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DF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5" y="1652337"/>
            <a:ext cx="8896350" cy="1262313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943349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218551C5-D805-46B2-8936-8F93A2A317B5}"/>
              </a:ext>
            </a:extLst>
          </p:cNvPr>
          <p:cNvSpPr/>
          <p:nvPr userDrawn="1"/>
        </p:nvSpPr>
        <p:spPr>
          <a:xfrm>
            <a:off x="5990492" y="3323492"/>
            <a:ext cx="211015" cy="211015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8C42F99F-223E-4839-A152-C7B2AD580D6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33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an and Burgundy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EFF02-63F2-4A7E-82D0-D407A1E31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E5F613EF-1E6F-42AE-84E4-381DD323734E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DF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5" y="1652337"/>
            <a:ext cx="8896350" cy="1262313"/>
          </a:xfrm>
        </p:spPr>
        <p:txBody>
          <a:bodyPr lIns="0" tIns="0" rIns="0" bIns="0" anchor="b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943349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218551C5-D805-46B2-8936-8F93A2A317B5}"/>
              </a:ext>
            </a:extLst>
          </p:cNvPr>
          <p:cNvSpPr/>
          <p:nvPr userDrawn="1"/>
        </p:nvSpPr>
        <p:spPr>
          <a:xfrm>
            <a:off x="5990492" y="3323492"/>
            <a:ext cx="211015" cy="211015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8C42F99F-223E-4839-A152-C7B2AD580D6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ictur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66B4B43-69B2-4B58-BC94-A01857F586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1126156"/>
            <a:ext cx="9144000" cy="1674796"/>
          </a:xfrm>
        </p:spPr>
        <p:txBody>
          <a:bodyPr lIns="0" tIns="0" rIns="0" bIns="0" anchor="b">
            <a:normAutofit/>
          </a:bodyPr>
          <a:lstStyle>
            <a:lvl1pPr algn="l"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3123063"/>
            <a:ext cx="5373577" cy="12043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157491F-ED77-4225-AF67-D099F9660A4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9" name="TextBox 8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2" name="KFStrapline_White"/>
          <p:cNvPicPr>
            <a:picLocks noChangeAspect="1"/>
          </p:cNvPicPr>
          <p:nvPr userDrawn="1"/>
        </p:nvPicPr>
        <p:blipFill>
          <a:blip r:embed="rId5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95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"/>
            <a:ext cx="12192000" cy="6857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122" y="1300693"/>
            <a:ext cx="7248525" cy="1674796"/>
          </a:xfrm>
        </p:spPr>
        <p:txBody>
          <a:bodyPr lIns="0" tIns="0" rIns="0" bIns="0" anchor="b">
            <a:no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123" y="3901762"/>
            <a:ext cx="7248525" cy="1514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>
            <a:cxnSpLocks/>
          </p:cNvCxnSpPr>
          <p:nvPr userDrawn="1"/>
        </p:nvCxnSpPr>
        <p:spPr>
          <a:xfrm>
            <a:off x="2631123" y="3429000"/>
            <a:ext cx="7254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DB7D338-A80C-4D03-A11F-13DACBD5DBF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D7BA1DAF-5EDE-4D50-AD97-D6903ECF1379}"/>
              </a:ext>
            </a:extLst>
          </p:cNvPr>
          <p:cNvSpPr>
            <a:spLocks noChangeAspect="1"/>
          </p:cNvSpPr>
          <p:nvPr userDrawn="1"/>
        </p:nvSpPr>
        <p:spPr>
          <a:xfrm>
            <a:off x="-1874201" y="1554480"/>
            <a:ext cx="3749040" cy="3749040"/>
          </a:xfrm>
          <a:prstGeom prst="diamond">
            <a:avLst/>
          </a:prstGeom>
          <a:solidFill>
            <a:srgbClr val="003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White"/>
          <p:cNvPicPr>
            <a:picLocks noChangeAspect="1"/>
          </p:cNvPicPr>
          <p:nvPr userDrawn="1"/>
        </p:nvPicPr>
        <p:blipFill>
          <a:blip r:embed="rId6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63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Tan Red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122" y="1300693"/>
            <a:ext cx="7248525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123" y="3901762"/>
            <a:ext cx="7248525" cy="151478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/>
          <p:nvPr userDrawn="1"/>
        </p:nvCxnSpPr>
        <p:spPr>
          <a:xfrm>
            <a:off x="2631123" y="3429000"/>
            <a:ext cx="7254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059A6554-478A-43B6-B25D-EA7A83E6D528}"/>
              </a:ext>
            </a:extLst>
          </p:cNvPr>
          <p:cNvSpPr>
            <a:spLocks noChangeAspect="1"/>
          </p:cNvSpPr>
          <p:nvPr userDrawn="1"/>
        </p:nvSpPr>
        <p:spPr>
          <a:xfrm>
            <a:off x="-1874520" y="1554480"/>
            <a:ext cx="3749040" cy="3749040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24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Tan Orange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122" y="1300693"/>
            <a:ext cx="7248525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123" y="3901762"/>
            <a:ext cx="7248525" cy="151478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/>
          <p:nvPr userDrawn="1"/>
        </p:nvCxnSpPr>
        <p:spPr>
          <a:xfrm>
            <a:off x="2631123" y="3429000"/>
            <a:ext cx="7254000" cy="0"/>
          </a:xfrm>
          <a:prstGeom prst="line">
            <a:avLst/>
          </a:prstGeom>
          <a:ln w="1270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059A6554-478A-43B6-B25D-EA7A83E6D528}"/>
              </a:ext>
            </a:extLst>
          </p:cNvPr>
          <p:cNvSpPr>
            <a:spLocks noChangeAspect="1"/>
          </p:cNvSpPr>
          <p:nvPr userDrawn="1"/>
        </p:nvSpPr>
        <p:spPr>
          <a:xfrm>
            <a:off x="-1874520" y="1554480"/>
            <a:ext cx="3749040" cy="3749040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18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Tan Teal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122" y="1300693"/>
            <a:ext cx="7248525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123" y="3901762"/>
            <a:ext cx="7248525" cy="151478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/>
          <p:nvPr userDrawn="1"/>
        </p:nvCxnSpPr>
        <p:spPr>
          <a:xfrm>
            <a:off x="2631123" y="3429000"/>
            <a:ext cx="7254000" cy="0"/>
          </a:xfrm>
          <a:prstGeom prst="line">
            <a:avLst/>
          </a:prstGeom>
          <a:ln w="1270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059A6554-478A-43B6-B25D-EA7A83E6D528}"/>
              </a:ext>
            </a:extLst>
          </p:cNvPr>
          <p:cNvSpPr>
            <a:spLocks noChangeAspect="1"/>
          </p:cNvSpPr>
          <p:nvPr userDrawn="1"/>
        </p:nvSpPr>
        <p:spPr>
          <a:xfrm>
            <a:off x="-1874520" y="1554480"/>
            <a:ext cx="3749040" cy="3749040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Red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EFF02-63F2-4A7E-82D0-D407A1E31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13" name="Diamond 12">
            <a:extLst>
              <a:ext uri="{FF2B5EF4-FFF2-40B4-BE49-F238E27FC236}">
                <a16:creationId xmlns:a16="http://schemas.microsoft.com/office/drawing/2014/main" id="{E339274E-8D1D-4CB4-B4FC-A079462A926F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62" y="1630874"/>
            <a:ext cx="8499476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627781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72D4FB2-4254-4F08-AFE4-8EFA58AD0D1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9" name="TextBox 8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5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Tan Burgundy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122" y="1300693"/>
            <a:ext cx="7248525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123" y="3901762"/>
            <a:ext cx="7248525" cy="151478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/>
          <p:nvPr userDrawn="1"/>
        </p:nvCxnSpPr>
        <p:spPr>
          <a:xfrm>
            <a:off x="2631123" y="3429000"/>
            <a:ext cx="7254000" cy="0"/>
          </a:xfrm>
          <a:prstGeom prst="line">
            <a:avLst/>
          </a:prstGeom>
          <a:ln w="1270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059A6554-478A-43B6-B25D-EA7A83E6D528}"/>
              </a:ext>
            </a:extLst>
          </p:cNvPr>
          <p:cNvSpPr>
            <a:spLocks noChangeAspect="1"/>
          </p:cNvSpPr>
          <p:nvPr userDrawn="1"/>
        </p:nvSpPr>
        <p:spPr>
          <a:xfrm>
            <a:off x="-1874520" y="1554480"/>
            <a:ext cx="3749040" cy="3749040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23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Section Break Red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122" y="1300693"/>
            <a:ext cx="7248525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123" y="3901762"/>
            <a:ext cx="7248525" cy="151478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/>
          <p:nvPr userDrawn="1"/>
        </p:nvCxnSpPr>
        <p:spPr>
          <a:xfrm>
            <a:off x="2631123" y="3429000"/>
            <a:ext cx="7254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059A6554-478A-43B6-B25D-EA7A83E6D528}"/>
              </a:ext>
            </a:extLst>
          </p:cNvPr>
          <p:cNvSpPr>
            <a:spLocks noChangeAspect="1"/>
          </p:cNvSpPr>
          <p:nvPr userDrawn="1"/>
        </p:nvSpPr>
        <p:spPr>
          <a:xfrm>
            <a:off x="-1874520" y="1554480"/>
            <a:ext cx="3749040" cy="3749040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91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Section Break Orange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122" y="1300693"/>
            <a:ext cx="7248525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123" y="3901762"/>
            <a:ext cx="7248525" cy="151478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/>
          <p:nvPr userDrawn="1"/>
        </p:nvCxnSpPr>
        <p:spPr>
          <a:xfrm>
            <a:off x="2631123" y="3429000"/>
            <a:ext cx="7254000" cy="0"/>
          </a:xfrm>
          <a:prstGeom prst="line">
            <a:avLst/>
          </a:prstGeom>
          <a:ln w="1270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059A6554-478A-43B6-B25D-EA7A83E6D528}"/>
              </a:ext>
            </a:extLst>
          </p:cNvPr>
          <p:cNvSpPr>
            <a:spLocks noChangeAspect="1"/>
          </p:cNvSpPr>
          <p:nvPr userDrawn="1"/>
        </p:nvSpPr>
        <p:spPr>
          <a:xfrm>
            <a:off x="-1874520" y="1554480"/>
            <a:ext cx="3749040" cy="3749040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71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Section Break Teal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122" y="1300693"/>
            <a:ext cx="7248525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123" y="3901762"/>
            <a:ext cx="7248525" cy="151478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/>
          <p:nvPr userDrawn="1"/>
        </p:nvCxnSpPr>
        <p:spPr>
          <a:xfrm>
            <a:off x="2631123" y="3429000"/>
            <a:ext cx="7254000" cy="0"/>
          </a:xfrm>
          <a:prstGeom prst="line">
            <a:avLst/>
          </a:prstGeom>
          <a:ln w="1270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059A6554-478A-43B6-B25D-EA7A83E6D528}"/>
              </a:ext>
            </a:extLst>
          </p:cNvPr>
          <p:cNvSpPr>
            <a:spLocks noChangeAspect="1"/>
          </p:cNvSpPr>
          <p:nvPr userDrawn="1"/>
        </p:nvSpPr>
        <p:spPr>
          <a:xfrm>
            <a:off x="-1874520" y="1554480"/>
            <a:ext cx="3749040" cy="3749040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0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Section Break Burgundy Triang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122" y="1300693"/>
            <a:ext cx="7248525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1123" y="3901762"/>
            <a:ext cx="7248525" cy="151478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/>
          <p:nvPr userDrawn="1"/>
        </p:nvCxnSpPr>
        <p:spPr>
          <a:xfrm>
            <a:off x="2631123" y="3429000"/>
            <a:ext cx="7254000" cy="0"/>
          </a:xfrm>
          <a:prstGeom prst="line">
            <a:avLst/>
          </a:prstGeom>
          <a:ln w="1270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059A6554-478A-43B6-B25D-EA7A83E6D528}"/>
              </a:ext>
            </a:extLst>
          </p:cNvPr>
          <p:cNvSpPr>
            <a:spLocks noChangeAspect="1"/>
          </p:cNvSpPr>
          <p:nvPr userDrawn="1"/>
        </p:nvSpPr>
        <p:spPr>
          <a:xfrm>
            <a:off x="-1874520" y="1554480"/>
            <a:ext cx="3749040" cy="3749040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2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Green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5A04DD1-9587-47DF-89CE-FC06C24D49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"/>
            <a:ext cx="12192000" cy="6857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088" y="1300693"/>
            <a:ext cx="5273673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088" y="3901762"/>
            <a:ext cx="5273673" cy="1514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>
            <a:cxnSpLocks/>
          </p:cNvCxnSpPr>
          <p:nvPr userDrawn="1"/>
        </p:nvCxnSpPr>
        <p:spPr>
          <a:xfrm>
            <a:off x="5272088" y="3429000"/>
            <a:ext cx="52736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id="{157DB549-7A83-482A-93A9-465A80C08DE8}"/>
              </a:ext>
            </a:extLst>
          </p:cNvPr>
          <p:cNvSpPr>
            <a:spLocks noChangeAspect="1"/>
          </p:cNvSpPr>
          <p:nvPr userDrawn="1"/>
        </p:nvSpPr>
        <p:spPr>
          <a:xfrm>
            <a:off x="2145507" y="2286462"/>
            <a:ext cx="2297112" cy="2297112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9D6FD0-A0D2-4EAD-BB91-EDD9837EF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5507" y="2286462"/>
            <a:ext cx="2296800" cy="2297112"/>
          </a:xfrm>
          <a:prstGeom prst="diamond">
            <a:avLst/>
          </a:prstGeom>
          <a:noFill/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/>
              <a:t>No.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01432B1-7F46-42AE-884C-6119828B3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9559" y="0"/>
            <a:ext cx="5694006" cy="6858000"/>
          </a:xfrm>
          <a:custGeom>
            <a:avLst/>
            <a:gdLst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5694006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401994 h 6858000"/>
              <a:gd name="connsiteX6" fmla="*/ 0 w 6096000"/>
              <a:gd name="connsiteY6" fmla="*/ 0 h 6858000"/>
              <a:gd name="connsiteX7" fmla="*/ 5694006 w 6096000"/>
              <a:gd name="connsiteY7" fmla="*/ 0 h 6858000"/>
              <a:gd name="connsiteX8" fmla="*/ 2265006 w 6096000"/>
              <a:gd name="connsiteY8" fmla="*/ 3429000 h 6858000"/>
              <a:gd name="connsiteX9" fmla="*/ 5694006 w 6096000"/>
              <a:gd name="connsiteY9" fmla="*/ 6858000 h 6858000"/>
              <a:gd name="connsiteX10" fmla="*/ 0 w 6096000"/>
              <a:gd name="connsiteY10" fmla="*/ 685800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5694006 w 6096000"/>
              <a:gd name="connsiteY4" fmla="*/ 0 h 6858000"/>
              <a:gd name="connsiteX5" fmla="*/ 6096000 w 6096000"/>
              <a:gd name="connsiteY5" fmla="*/ 0 h 6858000"/>
              <a:gd name="connsiteX6" fmla="*/ 5694006 w 6096000"/>
              <a:gd name="connsiteY6" fmla="*/ 0 h 6858000"/>
              <a:gd name="connsiteX7" fmla="*/ 0 w 6096000"/>
              <a:gd name="connsiteY7" fmla="*/ 0 h 6858000"/>
              <a:gd name="connsiteX8" fmla="*/ 5694006 w 6096000"/>
              <a:gd name="connsiteY8" fmla="*/ 0 h 6858000"/>
              <a:gd name="connsiteX9" fmla="*/ 2265006 w 6096000"/>
              <a:gd name="connsiteY9" fmla="*/ 3429000 h 6858000"/>
              <a:gd name="connsiteX10" fmla="*/ 5694006 w 6096000"/>
              <a:gd name="connsiteY10" fmla="*/ 6858000 h 6858000"/>
              <a:gd name="connsiteX11" fmla="*/ 0 w 6096000"/>
              <a:gd name="connsiteY11" fmla="*/ 6858000 h 6858000"/>
              <a:gd name="connsiteX12" fmla="*/ 0 w 6096000"/>
              <a:gd name="connsiteY12" fmla="*/ 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0 w 6096000"/>
              <a:gd name="connsiteY4" fmla="*/ 0 h 6858000"/>
              <a:gd name="connsiteX5" fmla="*/ 5694006 w 6096000"/>
              <a:gd name="connsiteY5" fmla="*/ 0 h 6858000"/>
              <a:gd name="connsiteX6" fmla="*/ 2265006 w 6096000"/>
              <a:gd name="connsiteY6" fmla="*/ 3429000 h 6858000"/>
              <a:gd name="connsiteX7" fmla="*/ 5694006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0 h 6858000"/>
              <a:gd name="connsiteX0" fmla="*/ 6096000 w 6096000"/>
              <a:gd name="connsiteY0" fmla="*/ 6456006 h 6858000"/>
              <a:gd name="connsiteX1" fmla="*/ 5694006 w 6096000"/>
              <a:gd name="connsiteY1" fmla="*/ 6858000 h 6858000"/>
              <a:gd name="connsiteX2" fmla="*/ 6096000 w 6096000"/>
              <a:gd name="connsiteY2" fmla="*/ 6456006 h 6858000"/>
              <a:gd name="connsiteX3" fmla="*/ 0 w 6096000"/>
              <a:gd name="connsiteY3" fmla="*/ 0 h 6858000"/>
              <a:gd name="connsiteX4" fmla="*/ 5694006 w 6096000"/>
              <a:gd name="connsiteY4" fmla="*/ 0 h 6858000"/>
              <a:gd name="connsiteX5" fmla="*/ 2265006 w 6096000"/>
              <a:gd name="connsiteY5" fmla="*/ 3429000 h 6858000"/>
              <a:gd name="connsiteX6" fmla="*/ 5694006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5694006"/>
              <a:gd name="connsiteY0" fmla="*/ 0 h 6858000"/>
              <a:gd name="connsiteX1" fmla="*/ 5694006 w 5694006"/>
              <a:gd name="connsiteY1" fmla="*/ 0 h 6858000"/>
              <a:gd name="connsiteX2" fmla="*/ 2265006 w 5694006"/>
              <a:gd name="connsiteY2" fmla="*/ 3429000 h 6858000"/>
              <a:gd name="connsiteX3" fmla="*/ 5694006 w 5694006"/>
              <a:gd name="connsiteY3" fmla="*/ 6858000 h 6858000"/>
              <a:gd name="connsiteX4" fmla="*/ 0 w 5694006"/>
              <a:gd name="connsiteY4" fmla="*/ 6858000 h 6858000"/>
              <a:gd name="connsiteX5" fmla="*/ 0 w 569400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006" h="6858000">
                <a:moveTo>
                  <a:pt x="0" y="0"/>
                </a:moveTo>
                <a:lnTo>
                  <a:pt x="5694006" y="0"/>
                </a:lnTo>
                <a:lnTo>
                  <a:pt x="2265006" y="3429000"/>
                </a:lnTo>
                <a:lnTo>
                  <a:pt x="569400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Box 13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1" cy="198000"/>
          </a:xfrm>
          <a:prstGeom prst="rect">
            <a:avLst/>
          </a:prstGeom>
        </p:spPr>
      </p:pic>
      <p:pic>
        <p:nvPicPr>
          <p:cNvPr id="4" name="KFStrapline_White"/>
          <p:cNvPicPr>
            <a:picLocks noChangeAspect="1"/>
          </p:cNvPicPr>
          <p:nvPr userDrawn="1"/>
        </p:nvPicPr>
        <p:blipFill>
          <a:blip r:embed="rId6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56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Tan with Picture Red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57"/>
            <a:ext cx="12192000" cy="6855143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088" y="1300693"/>
            <a:ext cx="5273673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088" y="3901762"/>
            <a:ext cx="5273673" cy="1514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>
            <a:cxnSpLocks/>
          </p:cNvCxnSpPr>
          <p:nvPr userDrawn="1"/>
        </p:nvCxnSpPr>
        <p:spPr>
          <a:xfrm>
            <a:off x="5272088" y="3429000"/>
            <a:ext cx="52736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id="{157DB549-7A83-482A-93A9-465A80C08DE8}"/>
              </a:ext>
            </a:extLst>
          </p:cNvPr>
          <p:cNvSpPr>
            <a:spLocks noChangeAspect="1"/>
          </p:cNvSpPr>
          <p:nvPr userDrawn="1"/>
        </p:nvSpPr>
        <p:spPr>
          <a:xfrm>
            <a:off x="2145507" y="2286462"/>
            <a:ext cx="2297112" cy="2297112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9D6FD0-A0D2-4EAD-BB91-EDD9837EF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5507" y="2286462"/>
            <a:ext cx="2296800" cy="2297112"/>
          </a:xfrm>
          <a:prstGeom prst="diamond">
            <a:avLst/>
          </a:prstGeom>
          <a:solidFill>
            <a:srgbClr val="D50032"/>
          </a:solidFill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/>
              <a:t>No.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01432B1-7F46-42AE-884C-6119828B3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9559" y="0"/>
            <a:ext cx="5694006" cy="6858000"/>
          </a:xfrm>
          <a:custGeom>
            <a:avLst/>
            <a:gdLst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5694006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401994 h 6858000"/>
              <a:gd name="connsiteX6" fmla="*/ 0 w 6096000"/>
              <a:gd name="connsiteY6" fmla="*/ 0 h 6858000"/>
              <a:gd name="connsiteX7" fmla="*/ 5694006 w 6096000"/>
              <a:gd name="connsiteY7" fmla="*/ 0 h 6858000"/>
              <a:gd name="connsiteX8" fmla="*/ 2265006 w 6096000"/>
              <a:gd name="connsiteY8" fmla="*/ 3429000 h 6858000"/>
              <a:gd name="connsiteX9" fmla="*/ 5694006 w 6096000"/>
              <a:gd name="connsiteY9" fmla="*/ 6858000 h 6858000"/>
              <a:gd name="connsiteX10" fmla="*/ 0 w 6096000"/>
              <a:gd name="connsiteY10" fmla="*/ 685800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5694006 w 6096000"/>
              <a:gd name="connsiteY4" fmla="*/ 0 h 6858000"/>
              <a:gd name="connsiteX5" fmla="*/ 6096000 w 6096000"/>
              <a:gd name="connsiteY5" fmla="*/ 0 h 6858000"/>
              <a:gd name="connsiteX6" fmla="*/ 5694006 w 6096000"/>
              <a:gd name="connsiteY6" fmla="*/ 0 h 6858000"/>
              <a:gd name="connsiteX7" fmla="*/ 0 w 6096000"/>
              <a:gd name="connsiteY7" fmla="*/ 0 h 6858000"/>
              <a:gd name="connsiteX8" fmla="*/ 5694006 w 6096000"/>
              <a:gd name="connsiteY8" fmla="*/ 0 h 6858000"/>
              <a:gd name="connsiteX9" fmla="*/ 2265006 w 6096000"/>
              <a:gd name="connsiteY9" fmla="*/ 3429000 h 6858000"/>
              <a:gd name="connsiteX10" fmla="*/ 5694006 w 6096000"/>
              <a:gd name="connsiteY10" fmla="*/ 6858000 h 6858000"/>
              <a:gd name="connsiteX11" fmla="*/ 0 w 6096000"/>
              <a:gd name="connsiteY11" fmla="*/ 6858000 h 6858000"/>
              <a:gd name="connsiteX12" fmla="*/ 0 w 6096000"/>
              <a:gd name="connsiteY12" fmla="*/ 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0 w 6096000"/>
              <a:gd name="connsiteY4" fmla="*/ 0 h 6858000"/>
              <a:gd name="connsiteX5" fmla="*/ 5694006 w 6096000"/>
              <a:gd name="connsiteY5" fmla="*/ 0 h 6858000"/>
              <a:gd name="connsiteX6" fmla="*/ 2265006 w 6096000"/>
              <a:gd name="connsiteY6" fmla="*/ 3429000 h 6858000"/>
              <a:gd name="connsiteX7" fmla="*/ 5694006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0 h 6858000"/>
              <a:gd name="connsiteX0" fmla="*/ 6096000 w 6096000"/>
              <a:gd name="connsiteY0" fmla="*/ 6456006 h 6858000"/>
              <a:gd name="connsiteX1" fmla="*/ 5694006 w 6096000"/>
              <a:gd name="connsiteY1" fmla="*/ 6858000 h 6858000"/>
              <a:gd name="connsiteX2" fmla="*/ 6096000 w 6096000"/>
              <a:gd name="connsiteY2" fmla="*/ 6456006 h 6858000"/>
              <a:gd name="connsiteX3" fmla="*/ 0 w 6096000"/>
              <a:gd name="connsiteY3" fmla="*/ 0 h 6858000"/>
              <a:gd name="connsiteX4" fmla="*/ 5694006 w 6096000"/>
              <a:gd name="connsiteY4" fmla="*/ 0 h 6858000"/>
              <a:gd name="connsiteX5" fmla="*/ 2265006 w 6096000"/>
              <a:gd name="connsiteY5" fmla="*/ 3429000 h 6858000"/>
              <a:gd name="connsiteX6" fmla="*/ 5694006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5694006"/>
              <a:gd name="connsiteY0" fmla="*/ 0 h 6858000"/>
              <a:gd name="connsiteX1" fmla="*/ 5694006 w 5694006"/>
              <a:gd name="connsiteY1" fmla="*/ 0 h 6858000"/>
              <a:gd name="connsiteX2" fmla="*/ 2265006 w 5694006"/>
              <a:gd name="connsiteY2" fmla="*/ 3429000 h 6858000"/>
              <a:gd name="connsiteX3" fmla="*/ 5694006 w 5694006"/>
              <a:gd name="connsiteY3" fmla="*/ 6858000 h 6858000"/>
              <a:gd name="connsiteX4" fmla="*/ 0 w 5694006"/>
              <a:gd name="connsiteY4" fmla="*/ 6858000 h 6858000"/>
              <a:gd name="connsiteX5" fmla="*/ 0 w 569400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006" h="6858000">
                <a:moveTo>
                  <a:pt x="0" y="0"/>
                </a:moveTo>
                <a:lnTo>
                  <a:pt x="5694006" y="0"/>
                </a:lnTo>
                <a:lnTo>
                  <a:pt x="2265006" y="3429000"/>
                </a:lnTo>
                <a:lnTo>
                  <a:pt x="569400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54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Tan with Picture Orange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57"/>
            <a:ext cx="12192000" cy="6855143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088" y="1300693"/>
            <a:ext cx="5273673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088" y="3901762"/>
            <a:ext cx="5273673" cy="1514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>
            <a:cxnSpLocks/>
          </p:cNvCxnSpPr>
          <p:nvPr userDrawn="1"/>
        </p:nvCxnSpPr>
        <p:spPr>
          <a:xfrm>
            <a:off x="5272088" y="3429000"/>
            <a:ext cx="5273673" cy="0"/>
          </a:xfrm>
          <a:prstGeom prst="line">
            <a:avLst/>
          </a:prstGeom>
          <a:ln w="1270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id="{157DB549-7A83-482A-93A9-465A80C08DE8}"/>
              </a:ext>
            </a:extLst>
          </p:cNvPr>
          <p:cNvSpPr>
            <a:spLocks noChangeAspect="1"/>
          </p:cNvSpPr>
          <p:nvPr userDrawn="1"/>
        </p:nvSpPr>
        <p:spPr>
          <a:xfrm>
            <a:off x="2145507" y="2286462"/>
            <a:ext cx="2297112" cy="2297112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9D6FD0-A0D2-4EAD-BB91-EDD9837EF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5507" y="2286462"/>
            <a:ext cx="2296800" cy="2297112"/>
          </a:xfrm>
          <a:prstGeom prst="diamond">
            <a:avLst/>
          </a:prstGeom>
          <a:solidFill>
            <a:srgbClr val="FFA21C"/>
          </a:solidFill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/>
              <a:t>No.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01432B1-7F46-42AE-884C-6119828B3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9559" y="0"/>
            <a:ext cx="5694006" cy="6858000"/>
          </a:xfrm>
          <a:custGeom>
            <a:avLst/>
            <a:gdLst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5694006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401994 h 6858000"/>
              <a:gd name="connsiteX6" fmla="*/ 0 w 6096000"/>
              <a:gd name="connsiteY6" fmla="*/ 0 h 6858000"/>
              <a:gd name="connsiteX7" fmla="*/ 5694006 w 6096000"/>
              <a:gd name="connsiteY7" fmla="*/ 0 h 6858000"/>
              <a:gd name="connsiteX8" fmla="*/ 2265006 w 6096000"/>
              <a:gd name="connsiteY8" fmla="*/ 3429000 h 6858000"/>
              <a:gd name="connsiteX9" fmla="*/ 5694006 w 6096000"/>
              <a:gd name="connsiteY9" fmla="*/ 6858000 h 6858000"/>
              <a:gd name="connsiteX10" fmla="*/ 0 w 6096000"/>
              <a:gd name="connsiteY10" fmla="*/ 685800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5694006 w 6096000"/>
              <a:gd name="connsiteY4" fmla="*/ 0 h 6858000"/>
              <a:gd name="connsiteX5" fmla="*/ 6096000 w 6096000"/>
              <a:gd name="connsiteY5" fmla="*/ 0 h 6858000"/>
              <a:gd name="connsiteX6" fmla="*/ 5694006 w 6096000"/>
              <a:gd name="connsiteY6" fmla="*/ 0 h 6858000"/>
              <a:gd name="connsiteX7" fmla="*/ 0 w 6096000"/>
              <a:gd name="connsiteY7" fmla="*/ 0 h 6858000"/>
              <a:gd name="connsiteX8" fmla="*/ 5694006 w 6096000"/>
              <a:gd name="connsiteY8" fmla="*/ 0 h 6858000"/>
              <a:gd name="connsiteX9" fmla="*/ 2265006 w 6096000"/>
              <a:gd name="connsiteY9" fmla="*/ 3429000 h 6858000"/>
              <a:gd name="connsiteX10" fmla="*/ 5694006 w 6096000"/>
              <a:gd name="connsiteY10" fmla="*/ 6858000 h 6858000"/>
              <a:gd name="connsiteX11" fmla="*/ 0 w 6096000"/>
              <a:gd name="connsiteY11" fmla="*/ 6858000 h 6858000"/>
              <a:gd name="connsiteX12" fmla="*/ 0 w 6096000"/>
              <a:gd name="connsiteY12" fmla="*/ 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0 w 6096000"/>
              <a:gd name="connsiteY4" fmla="*/ 0 h 6858000"/>
              <a:gd name="connsiteX5" fmla="*/ 5694006 w 6096000"/>
              <a:gd name="connsiteY5" fmla="*/ 0 h 6858000"/>
              <a:gd name="connsiteX6" fmla="*/ 2265006 w 6096000"/>
              <a:gd name="connsiteY6" fmla="*/ 3429000 h 6858000"/>
              <a:gd name="connsiteX7" fmla="*/ 5694006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0 h 6858000"/>
              <a:gd name="connsiteX0" fmla="*/ 6096000 w 6096000"/>
              <a:gd name="connsiteY0" fmla="*/ 6456006 h 6858000"/>
              <a:gd name="connsiteX1" fmla="*/ 5694006 w 6096000"/>
              <a:gd name="connsiteY1" fmla="*/ 6858000 h 6858000"/>
              <a:gd name="connsiteX2" fmla="*/ 6096000 w 6096000"/>
              <a:gd name="connsiteY2" fmla="*/ 6456006 h 6858000"/>
              <a:gd name="connsiteX3" fmla="*/ 0 w 6096000"/>
              <a:gd name="connsiteY3" fmla="*/ 0 h 6858000"/>
              <a:gd name="connsiteX4" fmla="*/ 5694006 w 6096000"/>
              <a:gd name="connsiteY4" fmla="*/ 0 h 6858000"/>
              <a:gd name="connsiteX5" fmla="*/ 2265006 w 6096000"/>
              <a:gd name="connsiteY5" fmla="*/ 3429000 h 6858000"/>
              <a:gd name="connsiteX6" fmla="*/ 5694006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5694006"/>
              <a:gd name="connsiteY0" fmla="*/ 0 h 6858000"/>
              <a:gd name="connsiteX1" fmla="*/ 5694006 w 5694006"/>
              <a:gd name="connsiteY1" fmla="*/ 0 h 6858000"/>
              <a:gd name="connsiteX2" fmla="*/ 2265006 w 5694006"/>
              <a:gd name="connsiteY2" fmla="*/ 3429000 h 6858000"/>
              <a:gd name="connsiteX3" fmla="*/ 5694006 w 5694006"/>
              <a:gd name="connsiteY3" fmla="*/ 6858000 h 6858000"/>
              <a:gd name="connsiteX4" fmla="*/ 0 w 5694006"/>
              <a:gd name="connsiteY4" fmla="*/ 6858000 h 6858000"/>
              <a:gd name="connsiteX5" fmla="*/ 0 w 569400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006" h="6858000">
                <a:moveTo>
                  <a:pt x="0" y="0"/>
                </a:moveTo>
                <a:lnTo>
                  <a:pt x="5694006" y="0"/>
                </a:lnTo>
                <a:lnTo>
                  <a:pt x="2265006" y="3429000"/>
                </a:lnTo>
                <a:lnTo>
                  <a:pt x="569400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1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Tan with Picture Teal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57"/>
            <a:ext cx="12192000" cy="6855143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088" y="1300693"/>
            <a:ext cx="5273673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088" y="3901762"/>
            <a:ext cx="5273673" cy="1514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>
            <a:cxnSpLocks/>
          </p:cNvCxnSpPr>
          <p:nvPr userDrawn="1"/>
        </p:nvCxnSpPr>
        <p:spPr>
          <a:xfrm>
            <a:off x="5272088" y="3429000"/>
            <a:ext cx="5273673" cy="0"/>
          </a:xfrm>
          <a:prstGeom prst="line">
            <a:avLst/>
          </a:prstGeom>
          <a:ln w="1270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id="{157DB549-7A83-482A-93A9-465A80C08DE8}"/>
              </a:ext>
            </a:extLst>
          </p:cNvPr>
          <p:cNvSpPr>
            <a:spLocks noChangeAspect="1"/>
          </p:cNvSpPr>
          <p:nvPr userDrawn="1"/>
        </p:nvSpPr>
        <p:spPr>
          <a:xfrm>
            <a:off x="2145507" y="2286462"/>
            <a:ext cx="2297112" cy="2297112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9D6FD0-A0D2-4EAD-BB91-EDD9837EF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5507" y="2286462"/>
            <a:ext cx="2296800" cy="2297112"/>
          </a:xfrm>
          <a:prstGeom prst="diamond">
            <a:avLst/>
          </a:prstGeom>
          <a:solidFill>
            <a:srgbClr val="0E9390"/>
          </a:solidFill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/>
              <a:t>No.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01432B1-7F46-42AE-884C-6119828B3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9559" y="0"/>
            <a:ext cx="5694006" cy="6858000"/>
          </a:xfrm>
          <a:custGeom>
            <a:avLst/>
            <a:gdLst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5694006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401994 h 6858000"/>
              <a:gd name="connsiteX6" fmla="*/ 0 w 6096000"/>
              <a:gd name="connsiteY6" fmla="*/ 0 h 6858000"/>
              <a:gd name="connsiteX7" fmla="*/ 5694006 w 6096000"/>
              <a:gd name="connsiteY7" fmla="*/ 0 h 6858000"/>
              <a:gd name="connsiteX8" fmla="*/ 2265006 w 6096000"/>
              <a:gd name="connsiteY8" fmla="*/ 3429000 h 6858000"/>
              <a:gd name="connsiteX9" fmla="*/ 5694006 w 6096000"/>
              <a:gd name="connsiteY9" fmla="*/ 6858000 h 6858000"/>
              <a:gd name="connsiteX10" fmla="*/ 0 w 6096000"/>
              <a:gd name="connsiteY10" fmla="*/ 685800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5694006 w 6096000"/>
              <a:gd name="connsiteY4" fmla="*/ 0 h 6858000"/>
              <a:gd name="connsiteX5" fmla="*/ 6096000 w 6096000"/>
              <a:gd name="connsiteY5" fmla="*/ 0 h 6858000"/>
              <a:gd name="connsiteX6" fmla="*/ 5694006 w 6096000"/>
              <a:gd name="connsiteY6" fmla="*/ 0 h 6858000"/>
              <a:gd name="connsiteX7" fmla="*/ 0 w 6096000"/>
              <a:gd name="connsiteY7" fmla="*/ 0 h 6858000"/>
              <a:gd name="connsiteX8" fmla="*/ 5694006 w 6096000"/>
              <a:gd name="connsiteY8" fmla="*/ 0 h 6858000"/>
              <a:gd name="connsiteX9" fmla="*/ 2265006 w 6096000"/>
              <a:gd name="connsiteY9" fmla="*/ 3429000 h 6858000"/>
              <a:gd name="connsiteX10" fmla="*/ 5694006 w 6096000"/>
              <a:gd name="connsiteY10" fmla="*/ 6858000 h 6858000"/>
              <a:gd name="connsiteX11" fmla="*/ 0 w 6096000"/>
              <a:gd name="connsiteY11" fmla="*/ 6858000 h 6858000"/>
              <a:gd name="connsiteX12" fmla="*/ 0 w 6096000"/>
              <a:gd name="connsiteY12" fmla="*/ 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0 w 6096000"/>
              <a:gd name="connsiteY4" fmla="*/ 0 h 6858000"/>
              <a:gd name="connsiteX5" fmla="*/ 5694006 w 6096000"/>
              <a:gd name="connsiteY5" fmla="*/ 0 h 6858000"/>
              <a:gd name="connsiteX6" fmla="*/ 2265006 w 6096000"/>
              <a:gd name="connsiteY6" fmla="*/ 3429000 h 6858000"/>
              <a:gd name="connsiteX7" fmla="*/ 5694006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0 h 6858000"/>
              <a:gd name="connsiteX0" fmla="*/ 6096000 w 6096000"/>
              <a:gd name="connsiteY0" fmla="*/ 6456006 h 6858000"/>
              <a:gd name="connsiteX1" fmla="*/ 5694006 w 6096000"/>
              <a:gd name="connsiteY1" fmla="*/ 6858000 h 6858000"/>
              <a:gd name="connsiteX2" fmla="*/ 6096000 w 6096000"/>
              <a:gd name="connsiteY2" fmla="*/ 6456006 h 6858000"/>
              <a:gd name="connsiteX3" fmla="*/ 0 w 6096000"/>
              <a:gd name="connsiteY3" fmla="*/ 0 h 6858000"/>
              <a:gd name="connsiteX4" fmla="*/ 5694006 w 6096000"/>
              <a:gd name="connsiteY4" fmla="*/ 0 h 6858000"/>
              <a:gd name="connsiteX5" fmla="*/ 2265006 w 6096000"/>
              <a:gd name="connsiteY5" fmla="*/ 3429000 h 6858000"/>
              <a:gd name="connsiteX6" fmla="*/ 5694006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5694006"/>
              <a:gd name="connsiteY0" fmla="*/ 0 h 6858000"/>
              <a:gd name="connsiteX1" fmla="*/ 5694006 w 5694006"/>
              <a:gd name="connsiteY1" fmla="*/ 0 h 6858000"/>
              <a:gd name="connsiteX2" fmla="*/ 2265006 w 5694006"/>
              <a:gd name="connsiteY2" fmla="*/ 3429000 h 6858000"/>
              <a:gd name="connsiteX3" fmla="*/ 5694006 w 5694006"/>
              <a:gd name="connsiteY3" fmla="*/ 6858000 h 6858000"/>
              <a:gd name="connsiteX4" fmla="*/ 0 w 5694006"/>
              <a:gd name="connsiteY4" fmla="*/ 6858000 h 6858000"/>
              <a:gd name="connsiteX5" fmla="*/ 0 w 569400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006" h="6858000">
                <a:moveTo>
                  <a:pt x="0" y="0"/>
                </a:moveTo>
                <a:lnTo>
                  <a:pt x="5694006" y="0"/>
                </a:lnTo>
                <a:lnTo>
                  <a:pt x="2265006" y="3429000"/>
                </a:lnTo>
                <a:lnTo>
                  <a:pt x="569400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1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Tan with Picture Burgundy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DA30-BD3A-415E-BB29-B56BCC867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57"/>
            <a:ext cx="12192000" cy="6855143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088" y="1300693"/>
            <a:ext cx="5273673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088" y="3901762"/>
            <a:ext cx="5273673" cy="1514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>
            <a:cxnSpLocks/>
          </p:cNvCxnSpPr>
          <p:nvPr userDrawn="1"/>
        </p:nvCxnSpPr>
        <p:spPr>
          <a:xfrm>
            <a:off x="5272088" y="3429000"/>
            <a:ext cx="5273673" cy="0"/>
          </a:xfrm>
          <a:prstGeom prst="line">
            <a:avLst/>
          </a:prstGeom>
          <a:ln w="1270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id="{157DB549-7A83-482A-93A9-465A80C08DE8}"/>
              </a:ext>
            </a:extLst>
          </p:cNvPr>
          <p:cNvSpPr>
            <a:spLocks noChangeAspect="1"/>
          </p:cNvSpPr>
          <p:nvPr userDrawn="1"/>
        </p:nvSpPr>
        <p:spPr>
          <a:xfrm>
            <a:off x="2145507" y="2286462"/>
            <a:ext cx="2297112" cy="2297112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9D6FD0-A0D2-4EAD-BB91-EDD9837EF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5507" y="2286462"/>
            <a:ext cx="2296800" cy="2297112"/>
          </a:xfrm>
          <a:prstGeom prst="diamond">
            <a:avLst/>
          </a:prstGeom>
          <a:solidFill>
            <a:srgbClr val="8A1D41"/>
          </a:solidFill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/>
              <a:t>No.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01432B1-7F46-42AE-884C-6119828B3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9559" y="0"/>
            <a:ext cx="5694006" cy="6858000"/>
          </a:xfrm>
          <a:custGeom>
            <a:avLst/>
            <a:gdLst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5694006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401994 h 6858000"/>
              <a:gd name="connsiteX6" fmla="*/ 0 w 6096000"/>
              <a:gd name="connsiteY6" fmla="*/ 0 h 6858000"/>
              <a:gd name="connsiteX7" fmla="*/ 5694006 w 6096000"/>
              <a:gd name="connsiteY7" fmla="*/ 0 h 6858000"/>
              <a:gd name="connsiteX8" fmla="*/ 2265006 w 6096000"/>
              <a:gd name="connsiteY8" fmla="*/ 3429000 h 6858000"/>
              <a:gd name="connsiteX9" fmla="*/ 5694006 w 6096000"/>
              <a:gd name="connsiteY9" fmla="*/ 6858000 h 6858000"/>
              <a:gd name="connsiteX10" fmla="*/ 0 w 6096000"/>
              <a:gd name="connsiteY10" fmla="*/ 685800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5694006 w 6096000"/>
              <a:gd name="connsiteY4" fmla="*/ 0 h 6858000"/>
              <a:gd name="connsiteX5" fmla="*/ 6096000 w 6096000"/>
              <a:gd name="connsiteY5" fmla="*/ 0 h 6858000"/>
              <a:gd name="connsiteX6" fmla="*/ 5694006 w 6096000"/>
              <a:gd name="connsiteY6" fmla="*/ 0 h 6858000"/>
              <a:gd name="connsiteX7" fmla="*/ 0 w 6096000"/>
              <a:gd name="connsiteY7" fmla="*/ 0 h 6858000"/>
              <a:gd name="connsiteX8" fmla="*/ 5694006 w 6096000"/>
              <a:gd name="connsiteY8" fmla="*/ 0 h 6858000"/>
              <a:gd name="connsiteX9" fmla="*/ 2265006 w 6096000"/>
              <a:gd name="connsiteY9" fmla="*/ 3429000 h 6858000"/>
              <a:gd name="connsiteX10" fmla="*/ 5694006 w 6096000"/>
              <a:gd name="connsiteY10" fmla="*/ 6858000 h 6858000"/>
              <a:gd name="connsiteX11" fmla="*/ 0 w 6096000"/>
              <a:gd name="connsiteY11" fmla="*/ 6858000 h 6858000"/>
              <a:gd name="connsiteX12" fmla="*/ 0 w 6096000"/>
              <a:gd name="connsiteY12" fmla="*/ 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0 w 6096000"/>
              <a:gd name="connsiteY4" fmla="*/ 0 h 6858000"/>
              <a:gd name="connsiteX5" fmla="*/ 5694006 w 6096000"/>
              <a:gd name="connsiteY5" fmla="*/ 0 h 6858000"/>
              <a:gd name="connsiteX6" fmla="*/ 2265006 w 6096000"/>
              <a:gd name="connsiteY6" fmla="*/ 3429000 h 6858000"/>
              <a:gd name="connsiteX7" fmla="*/ 5694006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0 h 6858000"/>
              <a:gd name="connsiteX0" fmla="*/ 6096000 w 6096000"/>
              <a:gd name="connsiteY0" fmla="*/ 6456006 h 6858000"/>
              <a:gd name="connsiteX1" fmla="*/ 5694006 w 6096000"/>
              <a:gd name="connsiteY1" fmla="*/ 6858000 h 6858000"/>
              <a:gd name="connsiteX2" fmla="*/ 6096000 w 6096000"/>
              <a:gd name="connsiteY2" fmla="*/ 6456006 h 6858000"/>
              <a:gd name="connsiteX3" fmla="*/ 0 w 6096000"/>
              <a:gd name="connsiteY3" fmla="*/ 0 h 6858000"/>
              <a:gd name="connsiteX4" fmla="*/ 5694006 w 6096000"/>
              <a:gd name="connsiteY4" fmla="*/ 0 h 6858000"/>
              <a:gd name="connsiteX5" fmla="*/ 2265006 w 6096000"/>
              <a:gd name="connsiteY5" fmla="*/ 3429000 h 6858000"/>
              <a:gd name="connsiteX6" fmla="*/ 5694006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5694006"/>
              <a:gd name="connsiteY0" fmla="*/ 0 h 6858000"/>
              <a:gd name="connsiteX1" fmla="*/ 5694006 w 5694006"/>
              <a:gd name="connsiteY1" fmla="*/ 0 h 6858000"/>
              <a:gd name="connsiteX2" fmla="*/ 2265006 w 5694006"/>
              <a:gd name="connsiteY2" fmla="*/ 3429000 h 6858000"/>
              <a:gd name="connsiteX3" fmla="*/ 5694006 w 5694006"/>
              <a:gd name="connsiteY3" fmla="*/ 6858000 h 6858000"/>
              <a:gd name="connsiteX4" fmla="*/ 0 w 5694006"/>
              <a:gd name="connsiteY4" fmla="*/ 6858000 h 6858000"/>
              <a:gd name="connsiteX5" fmla="*/ 0 w 569400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006" h="6858000">
                <a:moveTo>
                  <a:pt x="0" y="0"/>
                </a:moveTo>
                <a:lnTo>
                  <a:pt x="5694006" y="0"/>
                </a:lnTo>
                <a:lnTo>
                  <a:pt x="2265006" y="3429000"/>
                </a:lnTo>
                <a:lnTo>
                  <a:pt x="569400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9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Orange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EFF02-63F2-4A7E-82D0-D407A1E31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13" name="Diamond 12">
            <a:extLst>
              <a:ext uri="{FF2B5EF4-FFF2-40B4-BE49-F238E27FC236}">
                <a16:creationId xmlns:a16="http://schemas.microsoft.com/office/drawing/2014/main" id="{E339274E-8D1D-4CB4-B4FC-A079462A926F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62" y="1630874"/>
            <a:ext cx="8499476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627781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72D4FB2-4254-4F08-AFE4-8EFA58AD0D1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9" name="TextBox 8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34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Break with Picture Red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088" y="1300693"/>
            <a:ext cx="5273673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088" y="3901762"/>
            <a:ext cx="5273673" cy="1514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>
            <a:cxnSpLocks/>
          </p:cNvCxnSpPr>
          <p:nvPr userDrawn="1"/>
        </p:nvCxnSpPr>
        <p:spPr>
          <a:xfrm>
            <a:off x="5272088" y="3429000"/>
            <a:ext cx="52736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id="{157DB549-7A83-482A-93A9-465A80C08DE8}"/>
              </a:ext>
            </a:extLst>
          </p:cNvPr>
          <p:cNvSpPr>
            <a:spLocks noChangeAspect="1"/>
          </p:cNvSpPr>
          <p:nvPr userDrawn="1"/>
        </p:nvSpPr>
        <p:spPr>
          <a:xfrm>
            <a:off x="2145507" y="2286462"/>
            <a:ext cx="2297112" cy="2297112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9D6FD0-A0D2-4EAD-BB91-EDD9837EF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5507" y="2286462"/>
            <a:ext cx="2296800" cy="2297112"/>
          </a:xfrm>
          <a:prstGeom prst="diamond">
            <a:avLst/>
          </a:prstGeom>
          <a:solidFill>
            <a:srgbClr val="D50032"/>
          </a:solidFill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/>
              <a:t>No.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01432B1-7F46-42AE-884C-6119828B3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9559" y="0"/>
            <a:ext cx="5694006" cy="6858000"/>
          </a:xfrm>
          <a:custGeom>
            <a:avLst/>
            <a:gdLst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5694006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401994 h 6858000"/>
              <a:gd name="connsiteX6" fmla="*/ 0 w 6096000"/>
              <a:gd name="connsiteY6" fmla="*/ 0 h 6858000"/>
              <a:gd name="connsiteX7" fmla="*/ 5694006 w 6096000"/>
              <a:gd name="connsiteY7" fmla="*/ 0 h 6858000"/>
              <a:gd name="connsiteX8" fmla="*/ 2265006 w 6096000"/>
              <a:gd name="connsiteY8" fmla="*/ 3429000 h 6858000"/>
              <a:gd name="connsiteX9" fmla="*/ 5694006 w 6096000"/>
              <a:gd name="connsiteY9" fmla="*/ 6858000 h 6858000"/>
              <a:gd name="connsiteX10" fmla="*/ 0 w 6096000"/>
              <a:gd name="connsiteY10" fmla="*/ 685800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5694006 w 6096000"/>
              <a:gd name="connsiteY4" fmla="*/ 0 h 6858000"/>
              <a:gd name="connsiteX5" fmla="*/ 6096000 w 6096000"/>
              <a:gd name="connsiteY5" fmla="*/ 0 h 6858000"/>
              <a:gd name="connsiteX6" fmla="*/ 5694006 w 6096000"/>
              <a:gd name="connsiteY6" fmla="*/ 0 h 6858000"/>
              <a:gd name="connsiteX7" fmla="*/ 0 w 6096000"/>
              <a:gd name="connsiteY7" fmla="*/ 0 h 6858000"/>
              <a:gd name="connsiteX8" fmla="*/ 5694006 w 6096000"/>
              <a:gd name="connsiteY8" fmla="*/ 0 h 6858000"/>
              <a:gd name="connsiteX9" fmla="*/ 2265006 w 6096000"/>
              <a:gd name="connsiteY9" fmla="*/ 3429000 h 6858000"/>
              <a:gd name="connsiteX10" fmla="*/ 5694006 w 6096000"/>
              <a:gd name="connsiteY10" fmla="*/ 6858000 h 6858000"/>
              <a:gd name="connsiteX11" fmla="*/ 0 w 6096000"/>
              <a:gd name="connsiteY11" fmla="*/ 6858000 h 6858000"/>
              <a:gd name="connsiteX12" fmla="*/ 0 w 6096000"/>
              <a:gd name="connsiteY12" fmla="*/ 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0 w 6096000"/>
              <a:gd name="connsiteY4" fmla="*/ 0 h 6858000"/>
              <a:gd name="connsiteX5" fmla="*/ 5694006 w 6096000"/>
              <a:gd name="connsiteY5" fmla="*/ 0 h 6858000"/>
              <a:gd name="connsiteX6" fmla="*/ 2265006 w 6096000"/>
              <a:gd name="connsiteY6" fmla="*/ 3429000 h 6858000"/>
              <a:gd name="connsiteX7" fmla="*/ 5694006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0 h 6858000"/>
              <a:gd name="connsiteX0" fmla="*/ 6096000 w 6096000"/>
              <a:gd name="connsiteY0" fmla="*/ 6456006 h 6858000"/>
              <a:gd name="connsiteX1" fmla="*/ 5694006 w 6096000"/>
              <a:gd name="connsiteY1" fmla="*/ 6858000 h 6858000"/>
              <a:gd name="connsiteX2" fmla="*/ 6096000 w 6096000"/>
              <a:gd name="connsiteY2" fmla="*/ 6456006 h 6858000"/>
              <a:gd name="connsiteX3" fmla="*/ 0 w 6096000"/>
              <a:gd name="connsiteY3" fmla="*/ 0 h 6858000"/>
              <a:gd name="connsiteX4" fmla="*/ 5694006 w 6096000"/>
              <a:gd name="connsiteY4" fmla="*/ 0 h 6858000"/>
              <a:gd name="connsiteX5" fmla="*/ 2265006 w 6096000"/>
              <a:gd name="connsiteY5" fmla="*/ 3429000 h 6858000"/>
              <a:gd name="connsiteX6" fmla="*/ 5694006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5694006"/>
              <a:gd name="connsiteY0" fmla="*/ 0 h 6858000"/>
              <a:gd name="connsiteX1" fmla="*/ 5694006 w 5694006"/>
              <a:gd name="connsiteY1" fmla="*/ 0 h 6858000"/>
              <a:gd name="connsiteX2" fmla="*/ 2265006 w 5694006"/>
              <a:gd name="connsiteY2" fmla="*/ 3429000 h 6858000"/>
              <a:gd name="connsiteX3" fmla="*/ 5694006 w 5694006"/>
              <a:gd name="connsiteY3" fmla="*/ 6858000 h 6858000"/>
              <a:gd name="connsiteX4" fmla="*/ 0 w 5694006"/>
              <a:gd name="connsiteY4" fmla="*/ 6858000 h 6858000"/>
              <a:gd name="connsiteX5" fmla="*/ 0 w 569400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006" h="6858000">
                <a:moveTo>
                  <a:pt x="0" y="0"/>
                </a:moveTo>
                <a:lnTo>
                  <a:pt x="5694006" y="0"/>
                </a:lnTo>
                <a:lnTo>
                  <a:pt x="2265006" y="3429000"/>
                </a:lnTo>
                <a:lnTo>
                  <a:pt x="569400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08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Break with Picture Orange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088" y="1300693"/>
            <a:ext cx="5273673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088" y="3901762"/>
            <a:ext cx="5273673" cy="1514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>
            <a:cxnSpLocks/>
          </p:cNvCxnSpPr>
          <p:nvPr userDrawn="1"/>
        </p:nvCxnSpPr>
        <p:spPr>
          <a:xfrm>
            <a:off x="5272088" y="3429000"/>
            <a:ext cx="5273673" cy="0"/>
          </a:xfrm>
          <a:prstGeom prst="line">
            <a:avLst/>
          </a:prstGeom>
          <a:ln w="12700" cap="flat" cmpd="sng" algn="ctr">
            <a:solidFill>
              <a:srgbClr val="FFA2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id="{157DB549-7A83-482A-93A9-465A80C08DE8}"/>
              </a:ext>
            </a:extLst>
          </p:cNvPr>
          <p:cNvSpPr>
            <a:spLocks noChangeAspect="1"/>
          </p:cNvSpPr>
          <p:nvPr userDrawn="1"/>
        </p:nvSpPr>
        <p:spPr>
          <a:xfrm>
            <a:off x="2145507" y="2286462"/>
            <a:ext cx="2297112" cy="2297112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9D6FD0-A0D2-4EAD-BB91-EDD9837EF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5507" y="2286462"/>
            <a:ext cx="2296800" cy="2297112"/>
          </a:xfrm>
          <a:prstGeom prst="diamond">
            <a:avLst/>
          </a:prstGeom>
          <a:solidFill>
            <a:srgbClr val="FFA21C"/>
          </a:solidFill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/>
              <a:t>No.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01432B1-7F46-42AE-884C-6119828B3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9559" y="0"/>
            <a:ext cx="5694006" cy="6858000"/>
          </a:xfrm>
          <a:custGeom>
            <a:avLst/>
            <a:gdLst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5694006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401994 h 6858000"/>
              <a:gd name="connsiteX6" fmla="*/ 0 w 6096000"/>
              <a:gd name="connsiteY6" fmla="*/ 0 h 6858000"/>
              <a:gd name="connsiteX7" fmla="*/ 5694006 w 6096000"/>
              <a:gd name="connsiteY7" fmla="*/ 0 h 6858000"/>
              <a:gd name="connsiteX8" fmla="*/ 2265006 w 6096000"/>
              <a:gd name="connsiteY8" fmla="*/ 3429000 h 6858000"/>
              <a:gd name="connsiteX9" fmla="*/ 5694006 w 6096000"/>
              <a:gd name="connsiteY9" fmla="*/ 6858000 h 6858000"/>
              <a:gd name="connsiteX10" fmla="*/ 0 w 6096000"/>
              <a:gd name="connsiteY10" fmla="*/ 685800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5694006 w 6096000"/>
              <a:gd name="connsiteY4" fmla="*/ 0 h 6858000"/>
              <a:gd name="connsiteX5" fmla="*/ 6096000 w 6096000"/>
              <a:gd name="connsiteY5" fmla="*/ 0 h 6858000"/>
              <a:gd name="connsiteX6" fmla="*/ 5694006 w 6096000"/>
              <a:gd name="connsiteY6" fmla="*/ 0 h 6858000"/>
              <a:gd name="connsiteX7" fmla="*/ 0 w 6096000"/>
              <a:gd name="connsiteY7" fmla="*/ 0 h 6858000"/>
              <a:gd name="connsiteX8" fmla="*/ 5694006 w 6096000"/>
              <a:gd name="connsiteY8" fmla="*/ 0 h 6858000"/>
              <a:gd name="connsiteX9" fmla="*/ 2265006 w 6096000"/>
              <a:gd name="connsiteY9" fmla="*/ 3429000 h 6858000"/>
              <a:gd name="connsiteX10" fmla="*/ 5694006 w 6096000"/>
              <a:gd name="connsiteY10" fmla="*/ 6858000 h 6858000"/>
              <a:gd name="connsiteX11" fmla="*/ 0 w 6096000"/>
              <a:gd name="connsiteY11" fmla="*/ 6858000 h 6858000"/>
              <a:gd name="connsiteX12" fmla="*/ 0 w 6096000"/>
              <a:gd name="connsiteY12" fmla="*/ 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0 w 6096000"/>
              <a:gd name="connsiteY4" fmla="*/ 0 h 6858000"/>
              <a:gd name="connsiteX5" fmla="*/ 5694006 w 6096000"/>
              <a:gd name="connsiteY5" fmla="*/ 0 h 6858000"/>
              <a:gd name="connsiteX6" fmla="*/ 2265006 w 6096000"/>
              <a:gd name="connsiteY6" fmla="*/ 3429000 h 6858000"/>
              <a:gd name="connsiteX7" fmla="*/ 5694006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0 h 6858000"/>
              <a:gd name="connsiteX0" fmla="*/ 6096000 w 6096000"/>
              <a:gd name="connsiteY0" fmla="*/ 6456006 h 6858000"/>
              <a:gd name="connsiteX1" fmla="*/ 5694006 w 6096000"/>
              <a:gd name="connsiteY1" fmla="*/ 6858000 h 6858000"/>
              <a:gd name="connsiteX2" fmla="*/ 6096000 w 6096000"/>
              <a:gd name="connsiteY2" fmla="*/ 6456006 h 6858000"/>
              <a:gd name="connsiteX3" fmla="*/ 0 w 6096000"/>
              <a:gd name="connsiteY3" fmla="*/ 0 h 6858000"/>
              <a:gd name="connsiteX4" fmla="*/ 5694006 w 6096000"/>
              <a:gd name="connsiteY4" fmla="*/ 0 h 6858000"/>
              <a:gd name="connsiteX5" fmla="*/ 2265006 w 6096000"/>
              <a:gd name="connsiteY5" fmla="*/ 3429000 h 6858000"/>
              <a:gd name="connsiteX6" fmla="*/ 5694006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5694006"/>
              <a:gd name="connsiteY0" fmla="*/ 0 h 6858000"/>
              <a:gd name="connsiteX1" fmla="*/ 5694006 w 5694006"/>
              <a:gd name="connsiteY1" fmla="*/ 0 h 6858000"/>
              <a:gd name="connsiteX2" fmla="*/ 2265006 w 5694006"/>
              <a:gd name="connsiteY2" fmla="*/ 3429000 h 6858000"/>
              <a:gd name="connsiteX3" fmla="*/ 5694006 w 5694006"/>
              <a:gd name="connsiteY3" fmla="*/ 6858000 h 6858000"/>
              <a:gd name="connsiteX4" fmla="*/ 0 w 5694006"/>
              <a:gd name="connsiteY4" fmla="*/ 6858000 h 6858000"/>
              <a:gd name="connsiteX5" fmla="*/ 0 w 569400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006" h="6858000">
                <a:moveTo>
                  <a:pt x="0" y="0"/>
                </a:moveTo>
                <a:lnTo>
                  <a:pt x="5694006" y="0"/>
                </a:lnTo>
                <a:lnTo>
                  <a:pt x="2265006" y="3429000"/>
                </a:lnTo>
                <a:lnTo>
                  <a:pt x="569400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56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Break with Picture Teal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088" y="1300693"/>
            <a:ext cx="5273673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088" y="3901762"/>
            <a:ext cx="5273673" cy="1514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>
            <a:cxnSpLocks/>
          </p:cNvCxnSpPr>
          <p:nvPr userDrawn="1"/>
        </p:nvCxnSpPr>
        <p:spPr>
          <a:xfrm>
            <a:off x="5272088" y="3429000"/>
            <a:ext cx="5273673" cy="0"/>
          </a:xfrm>
          <a:prstGeom prst="line">
            <a:avLst/>
          </a:prstGeom>
          <a:ln w="12700" cap="flat" cmpd="sng" algn="ctr">
            <a:solidFill>
              <a:srgbClr val="0E93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id="{157DB549-7A83-482A-93A9-465A80C08DE8}"/>
              </a:ext>
            </a:extLst>
          </p:cNvPr>
          <p:cNvSpPr>
            <a:spLocks noChangeAspect="1"/>
          </p:cNvSpPr>
          <p:nvPr userDrawn="1"/>
        </p:nvSpPr>
        <p:spPr>
          <a:xfrm>
            <a:off x="2145507" y="2286462"/>
            <a:ext cx="2297112" cy="2297112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9D6FD0-A0D2-4EAD-BB91-EDD9837EF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5507" y="2286462"/>
            <a:ext cx="2296800" cy="2297112"/>
          </a:xfrm>
          <a:prstGeom prst="diamond">
            <a:avLst/>
          </a:prstGeom>
          <a:solidFill>
            <a:srgbClr val="0E9390"/>
          </a:solidFill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/>
              <a:t>No.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01432B1-7F46-42AE-884C-6119828B3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9559" y="0"/>
            <a:ext cx="5694006" cy="6858000"/>
          </a:xfrm>
          <a:custGeom>
            <a:avLst/>
            <a:gdLst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5694006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401994 h 6858000"/>
              <a:gd name="connsiteX6" fmla="*/ 0 w 6096000"/>
              <a:gd name="connsiteY6" fmla="*/ 0 h 6858000"/>
              <a:gd name="connsiteX7" fmla="*/ 5694006 w 6096000"/>
              <a:gd name="connsiteY7" fmla="*/ 0 h 6858000"/>
              <a:gd name="connsiteX8" fmla="*/ 2265006 w 6096000"/>
              <a:gd name="connsiteY8" fmla="*/ 3429000 h 6858000"/>
              <a:gd name="connsiteX9" fmla="*/ 5694006 w 6096000"/>
              <a:gd name="connsiteY9" fmla="*/ 6858000 h 6858000"/>
              <a:gd name="connsiteX10" fmla="*/ 0 w 6096000"/>
              <a:gd name="connsiteY10" fmla="*/ 685800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5694006 w 6096000"/>
              <a:gd name="connsiteY4" fmla="*/ 0 h 6858000"/>
              <a:gd name="connsiteX5" fmla="*/ 6096000 w 6096000"/>
              <a:gd name="connsiteY5" fmla="*/ 0 h 6858000"/>
              <a:gd name="connsiteX6" fmla="*/ 5694006 w 6096000"/>
              <a:gd name="connsiteY6" fmla="*/ 0 h 6858000"/>
              <a:gd name="connsiteX7" fmla="*/ 0 w 6096000"/>
              <a:gd name="connsiteY7" fmla="*/ 0 h 6858000"/>
              <a:gd name="connsiteX8" fmla="*/ 5694006 w 6096000"/>
              <a:gd name="connsiteY8" fmla="*/ 0 h 6858000"/>
              <a:gd name="connsiteX9" fmla="*/ 2265006 w 6096000"/>
              <a:gd name="connsiteY9" fmla="*/ 3429000 h 6858000"/>
              <a:gd name="connsiteX10" fmla="*/ 5694006 w 6096000"/>
              <a:gd name="connsiteY10" fmla="*/ 6858000 h 6858000"/>
              <a:gd name="connsiteX11" fmla="*/ 0 w 6096000"/>
              <a:gd name="connsiteY11" fmla="*/ 6858000 h 6858000"/>
              <a:gd name="connsiteX12" fmla="*/ 0 w 6096000"/>
              <a:gd name="connsiteY12" fmla="*/ 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0 w 6096000"/>
              <a:gd name="connsiteY4" fmla="*/ 0 h 6858000"/>
              <a:gd name="connsiteX5" fmla="*/ 5694006 w 6096000"/>
              <a:gd name="connsiteY5" fmla="*/ 0 h 6858000"/>
              <a:gd name="connsiteX6" fmla="*/ 2265006 w 6096000"/>
              <a:gd name="connsiteY6" fmla="*/ 3429000 h 6858000"/>
              <a:gd name="connsiteX7" fmla="*/ 5694006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0 h 6858000"/>
              <a:gd name="connsiteX0" fmla="*/ 6096000 w 6096000"/>
              <a:gd name="connsiteY0" fmla="*/ 6456006 h 6858000"/>
              <a:gd name="connsiteX1" fmla="*/ 5694006 w 6096000"/>
              <a:gd name="connsiteY1" fmla="*/ 6858000 h 6858000"/>
              <a:gd name="connsiteX2" fmla="*/ 6096000 w 6096000"/>
              <a:gd name="connsiteY2" fmla="*/ 6456006 h 6858000"/>
              <a:gd name="connsiteX3" fmla="*/ 0 w 6096000"/>
              <a:gd name="connsiteY3" fmla="*/ 0 h 6858000"/>
              <a:gd name="connsiteX4" fmla="*/ 5694006 w 6096000"/>
              <a:gd name="connsiteY4" fmla="*/ 0 h 6858000"/>
              <a:gd name="connsiteX5" fmla="*/ 2265006 w 6096000"/>
              <a:gd name="connsiteY5" fmla="*/ 3429000 h 6858000"/>
              <a:gd name="connsiteX6" fmla="*/ 5694006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5694006"/>
              <a:gd name="connsiteY0" fmla="*/ 0 h 6858000"/>
              <a:gd name="connsiteX1" fmla="*/ 5694006 w 5694006"/>
              <a:gd name="connsiteY1" fmla="*/ 0 h 6858000"/>
              <a:gd name="connsiteX2" fmla="*/ 2265006 w 5694006"/>
              <a:gd name="connsiteY2" fmla="*/ 3429000 h 6858000"/>
              <a:gd name="connsiteX3" fmla="*/ 5694006 w 5694006"/>
              <a:gd name="connsiteY3" fmla="*/ 6858000 h 6858000"/>
              <a:gd name="connsiteX4" fmla="*/ 0 w 5694006"/>
              <a:gd name="connsiteY4" fmla="*/ 6858000 h 6858000"/>
              <a:gd name="connsiteX5" fmla="*/ 0 w 569400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006" h="6858000">
                <a:moveTo>
                  <a:pt x="0" y="0"/>
                </a:moveTo>
                <a:lnTo>
                  <a:pt x="5694006" y="0"/>
                </a:lnTo>
                <a:lnTo>
                  <a:pt x="2265006" y="3429000"/>
                </a:lnTo>
                <a:lnTo>
                  <a:pt x="569400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81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Break with Picture Burgundy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088" y="1300693"/>
            <a:ext cx="5273673" cy="1674796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088" y="3901762"/>
            <a:ext cx="5273673" cy="1514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6A9C6-9313-42BA-A924-8D963142733D}"/>
              </a:ext>
            </a:extLst>
          </p:cNvPr>
          <p:cNvCxnSpPr>
            <a:cxnSpLocks/>
          </p:cNvCxnSpPr>
          <p:nvPr userDrawn="1"/>
        </p:nvCxnSpPr>
        <p:spPr>
          <a:xfrm>
            <a:off x="5272088" y="3429000"/>
            <a:ext cx="5273673" cy="0"/>
          </a:xfrm>
          <a:prstGeom prst="line">
            <a:avLst/>
          </a:prstGeom>
          <a:ln w="12700" cap="flat" cmpd="sng" algn="ctr">
            <a:solidFill>
              <a:srgbClr val="8A1D4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DD02E4-439C-460D-92BB-A6BD4367D55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id="{157DB549-7A83-482A-93A9-465A80C08DE8}"/>
              </a:ext>
            </a:extLst>
          </p:cNvPr>
          <p:cNvSpPr>
            <a:spLocks noChangeAspect="1"/>
          </p:cNvSpPr>
          <p:nvPr userDrawn="1"/>
        </p:nvSpPr>
        <p:spPr>
          <a:xfrm>
            <a:off x="2145507" y="2286462"/>
            <a:ext cx="2297112" cy="2297112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9D6FD0-A0D2-4EAD-BB91-EDD9837EF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5507" y="2286462"/>
            <a:ext cx="2296800" cy="2297112"/>
          </a:xfrm>
          <a:prstGeom prst="diamond">
            <a:avLst/>
          </a:prstGeom>
          <a:solidFill>
            <a:srgbClr val="8A1D41"/>
          </a:solidFill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/>
              <a:t>No.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01432B1-7F46-42AE-884C-6119828B3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9559" y="0"/>
            <a:ext cx="5694006" cy="6858000"/>
          </a:xfrm>
          <a:custGeom>
            <a:avLst/>
            <a:gdLst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5694006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401994 h 6858000"/>
              <a:gd name="connsiteX6" fmla="*/ 0 w 6096000"/>
              <a:gd name="connsiteY6" fmla="*/ 0 h 6858000"/>
              <a:gd name="connsiteX7" fmla="*/ 5694006 w 6096000"/>
              <a:gd name="connsiteY7" fmla="*/ 0 h 6858000"/>
              <a:gd name="connsiteX8" fmla="*/ 2265006 w 6096000"/>
              <a:gd name="connsiteY8" fmla="*/ 3429000 h 6858000"/>
              <a:gd name="connsiteX9" fmla="*/ 5694006 w 6096000"/>
              <a:gd name="connsiteY9" fmla="*/ 6858000 h 6858000"/>
              <a:gd name="connsiteX10" fmla="*/ 0 w 6096000"/>
              <a:gd name="connsiteY10" fmla="*/ 685800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5694006 w 6096000"/>
              <a:gd name="connsiteY4" fmla="*/ 0 h 6858000"/>
              <a:gd name="connsiteX5" fmla="*/ 6096000 w 6096000"/>
              <a:gd name="connsiteY5" fmla="*/ 0 h 6858000"/>
              <a:gd name="connsiteX6" fmla="*/ 5694006 w 6096000"/>
              <a:gd name="connsiteY6" fmla="*/ 0 h 6858000"/>
              <a:gd name="connsiteX7" fmla="*/ 0 w 6096000"/>
              <a:gd name="connsiteY7" fmla="*/ 0 h 6858000"/>
              <a:gd name="connsiteX8" fmla="*/ 5694006 w 6096000"/>
              <a:gd name="connsiteY8" fmla="*/ 0 h 6858000"/>
              <a:gd name="connsiteX9" fmla="*/ 2265006 w 6096000"/>
              <a:gd name="connsiteY9" fmla="*/ 3429000 h 6858000"/>
              <a:gd name="connsiteX10" fmla="*/ 5694006 w 6096000"/>
              <a:gd name="connsiteY10" fmla="*/ 6858000 h 6858000"/>
              <a:gd name="connsiteX11" fmla="*/ 0 w 6096000"/>
              <a:gd name="connsiteY11" fmla="*/ 6858000 h 6858000"/>
              <a:gd name="connsiteX12" fmla="*/ 0 w 6096000"/>
              <a:gd name="connsiteY12" fmla="*/ 0 h 6858000"/>
              <a:gd name="connsiteX0" fmla="*/ 6096000 w 6096000"/>
              <a:gd name="connsiteY0" fmla="*/ 6456006 h 6858000"/>
              <a:gd name="connsiteX1" fmla="*/ 6096000 w 6096000"/>
              <a:gd name="connsiteY1" fmla="*/ 6858000 h 6858000"/>
              <a:gd name="connsiteX2" fmla="*/ 5694006 w 6096000"/>
              <a:gd name="connsiteY2" fmla="*/ 6858000 h 6858000"/>
              <a:gd name="connsiteX3" fmla="*/ 6096000 w 6096000"/>
              <a:gd name="connsiteY3" fmla="*/ 6456006 h 6858000"/>
              <a:gd name="connsiteX4" fmla="*/ 0 w 6096000"/>
              <a:gd name="connsiteY4" fmla="*/ 0 h 6858000"/>
              <a:gd name="connsiteX5" fmla="*/ 5694006 w 6096000"/>
              <a:gd name="connsiteY5" fmla="*/ 0 h 6858000"/>
              <a:gd name="connsiteX6" fmla="*/ 2265006 w 6096000"/>
              <a:gd name="connsiteY6" fmla="*/ 3429000 h 6858000"/>
              <a:gd name="connsiteX7" fmla="*/ 5694006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0 h 6858000"/>
              <a:gd name="connsiteX0" fmla="*/ 6096000 w 6096000"/>
              <a:gd name="connsiteY0" fmla="*/ 6456006 h 6858000"/>
              <a:gd name="connsiteX1" fmla="*/ 5694006 w 6096000"/>
              <a:gd name="connsiteY1" fmla="*/ 6858000 h 6858000"/>
              <a:gd name="connsiteX2" fmla="*/ 6096000 w 6096000"/>
              <a:gd name="connsiteY2" fmla="*/ 6456006 h 6858000"/>
              <a:gd name="connsiteX3" fmla="*/ 0 w 6096000"/>
              <a:gd name="connsiteY3" fmla="*/ 0 h 6858000"/>
              <a:gd name="connsiteX4" fmla="*/ 5694006 w 6096000"/>
              <a:gd name="connsiteY4" fmla="*/ 0 h 6858000"/>
              <a:gd name="connsiteX5" fmla="*/ 2265006 w 6096000"/>
              <a:gd name="connsiteY5" fmla="*/ 3429000 h 6858000"/>
              <a:gd name="connsiteX6" fmla="*/ 5694006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5694006"/>
              <a:gd name="connsiteY0" fmla="*/ 0 h 6858000"/>
              <a:gd name="connsiteX1" fmla="*/ 5694006 w 5694006"/>
              <a:gd name="connsiteY1" fmla="*/ 0 h 6858000"/>
              <a:gd name="connsiteX2" fmla="*/ 2265006 w 5694006"/>
              <a:gd name="connsiteY2" fmla="*/ 3429000 h 6858000"/>
              <a:gd name="connsiteX3" fmla="*/ 5694006 w 5694006"/>
              <a:gd name="connsiteY3" fmla="*/ 6858000 h 6858000"/>
              <a:gd name="connsiteX4" fmla="*/ 0 w 5694006"/>
              <a:gd name="connsiteY4" fmla="*/ 6858000 h 6858000"/>
              <a:gd name="connsiteX5" fmla="*/ 0 w 569400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006" h="6858000">
                <a:moveTo>
                  <a:pt x="0" y="0"/>
                </a:moveTo>
                <a:lnTo>
                  <a:pt x="5694006" y="0"/>
                </a:lnTo>
                <a:lnTo>
                  <a:pt x="2265006" y="3429000"/>
                </a:lnTo>
                <a:lnTo>
                  <a:pt x="569400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Box 12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2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A489-AD09-41B2-9D6F-BF8971AE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395289"/>
            <a:ext cx="8172450" cy="846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ED064C-9118-4595-B4C7-686CEBC2FD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6238" y="1773238"/>
            <a:ext cx="8897937" cy="4165600"/>
          </a:xfrm>
        </p:spPr>
        <p:txBody>
          <a:bodyPr numCol="2" spcCol="360000"/>
          <a:lstStyle>
            <a:lvl1pPr marL="450850" indent="-450850">
              <a:spcAft>
                <a:spcPts val="1800"/>
              </a:spcAft>
              <a:buClr>
                <a:srgbClr val="D50032"/>
              </a:buClr>
              <a:buSzPct val="100000"/>
              <a:buFont typeface="+mj-lt"/>
              <a:buAutoNum type="arabicPeriod"/>
              <a:defRPr sz="1800" baseline="0"/>
            </a:lvl1pPr>
            <a:lvl2pPr marL="0" indent="0">
              <a:spcAft>
                <a:spcPts val="1800"/>
              </a:spcAft>
              <a:buClr>
                <a:schemeClr val="accent6"/>
              </a:buClr>
              <a:buSzPct val="100000"/>
              <a:buFont typeface="+mj-lt"/>
              <a:buNone/>
              <a:defRPr sz="1400"/>
            </a:lvl2pPr>
            <a:lvl3pPr marL="406400" indent="-228600">
              <a:buFont typeface="+mj-lt"/>
              <a:buAutoNum type="arabicPeriod"/>
              <a:defRPr/>
            </a:lvl3pPr>
            <a:lvl4pPr marL="584200" indent="-228600">
              <a:buFont typeface="+mj-lt"/>
              <a:buAutoNum type="arabicPeriod"/>
              <a:defRPr/>
            </a:lvl4pPr>
            <a:lvl5pPr marL="7620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</a:t>
            </a:r>
          </a:p>
          <a:p>
            <a:pPr lvl="3"/>
            <a:r>
              <a:rPr lang="en-GB"/>
              <a:t>Level 4</a:t>
            </a:r>
          </a:p>
          <a:p>
            <a:pPr lvl="4"/>
            <a:r>
              <a:rPr lang="en-GB"/>
              <a:t>Level 5</a:t>
            </a:r>
          </a:p>
          <a:p>
            <a:pPr lvl="5"/>
            <a:r>
              <a:rPr lang="en-GB"/>
              <a:t>Level 6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286400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A489-AD09-41B2-9D6F-BF8971AE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395289"/>
            <a:ext cx="8172450" cy="846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ED064C-9118-4595-B4C7-686CEBC2FD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6238" y="1773238"/>
            <a:ext cx="8897937" cy="4165600"/>
          </a:xfrm>
        </p:spPr>
        <p:txBody>
          <a:bodyPr numCol="2" spcCol="360000"/>
          <a:lstStyle>
            <a:lvl1pPr marL="450850" indent="-450850">
              <a:spcAft>
                <a:spcPts val="1800"/>
              </a:spcAft>
              <a:buClr>
                <a:srgbClr val="D50032"/>
              </a:buClr>
              <a:buSzPct val="100000"/>
              <a:buFont typeface="+mj-lt"/>
              <a:buAutoNum type="arabicPeriod"/>
              <a:defRPr sz="1800" baseline="0"/>
            </a:lvl1pPr>
            <a:lvl2pPr marL="0" indent="0">
              <a:spcAft>
                <a:spcPts val="1800"/>
              </a:spcAft>
              <a:buClr>
                <a:schemeClr val="accent6"/>
              </a:buClr>
              <a:buSzPct val="100000"/>
              <a:buFont typeface="+mj-lt"/>
              <a:buNone/>
              <a:defRPr sz="1400"/>
            </a:lvl2pPr>
            <a:lvl3pPr marL="406400" indent="-228600">
              <a:buFont typeface="+mj-lt"/>
              <a:buAutoNum type="arabicPeriod"/>
              <a:defRPr/>
            </a:lvl3pPr>
            <a:lvl4pPr marL="584200" indent="-228600">
              <a:buFont typeface="+mj-lt"/>
              <a:buAutoNum type="arabicPeriod"/>
              <a:defRPr/>
            </a:lvl4pPr>
            <a:lvl5pPr marL="7620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</a:t>
            </a:r>
          </a:p>
          <a:p>
            <a:pPr lvl="3"/>
            <a:r>
              <a:rPr lang="en-GB"/>
              <a:t>Level 4</a:t>
            </a:r>
          </a:p>
          <a:p>
            <a:pPr lvl="4"/>
            <a:r>
              <a:rPr lang="en-GB"/>
              <a:t>Level 5</a:t>
            </a:r>
          </a:p>
          <a:p>
            <a:pPr lvl="5"/>
            <a:r>
              <a:rPr lang="en-GB"/>
              <a:t>Level 6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1358423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A489-AD09-41B2-9D6F-BF8971AE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395289"/>
            <a:ext cx="8172450" cy="846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46238" y="1773238"/>
            <a:ext cx="8897937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843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A489-AD09-41B2-9D6F-BF8971AE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395289"/>
            <a:ext cx="8172450" cy="846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46238" y="1773238"/>
            <a:ext cx="8897937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16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A489-AD09-41B2-9D6F-BF8971AE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395289"/>
            <a:ext cx="8172450" cy="846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46238" y="2484001"/>
            <a:ext cx="8897937" cy="346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46236" y="1773238"/>
            <a:ext cx="8899200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5957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Subtitle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A489-AD09-41B2-9D6F-BF8971AE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395289"/>
            <a:ext cx="8172450" cy="846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46238" y="2484001"/>
            <a:ext cx="8897937" cy="346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46236" y="1773238"/>
            <a:ext cx="8899200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71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eal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EFF02-63F2-4A7E-82D0-D407A1E31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13" name="Diamond 12">
            <a:extLst>
              <a:ext uri="{FF2B5EF4-FFF2-40B4-BE49-F238E27FC236}">
                <a16:creationId xmlns:a16="http://schemas.microsoft.com/office/drawing/2014/main" id="{E339274E-8D1D-4CB4-B4FC-A079462A926F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62" y="1630874"/>
            <a:ext cx="8499476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627781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72D4FB2-4254-4F08-AFE4-8EFA58AD0D1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9" name="TextBox 8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5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6236" y="1773238"/>
            <a:ext cx="4860000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CE9BE13-3095-4554-A9D5-7433F912B9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337" y="1773238"/>
            <a:ext cx="4860000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1646238" y="2482850"/>
            <a:ext cx="4859337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21"/>
          </p:nvPr>
        </p:nvSpPr>
        <p:spPr>
          <a:xfrm>
            <a:off x="6935337" y="2482850"/>
            <a:ext cx="4859337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14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6236" y="1773238"/>
            <a:ext cx="4860000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CE9BE13-3095-4554-A9D5-7433F912B9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337" y="1773238"/>
            <a:ext cx="4860000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1646238" y="2482850"/>
            <a:ext cx="4859337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21"/>
          </p:nvPr>
        </p:nvSpPr>
        <p:spPr>
          <a:xfrm>
            <a:off x="6935337" y="2482850"/>
            <a:ext cx="4859337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01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and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EED6204-63A5-4AEF-BA0F-ADEF0940F1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475" y="1773238"/>
            <a:ext cx="5073650" cy="4165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92FBDA-2ECF-428E-ADC0-1B06E8E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9" y="395288"/>
            <a:ext cx="8172449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0081B-8FEB-4039-9EEB-ED8CF6304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6238" y="1773238"/>
            <a:ext cx="4548187" cy="4165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3572450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and Picture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EED6204-63A5-4AEF-BA0F-ADEF0940F1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475" y="1773238"/>
            <a:ext cx="5073650" cy="4165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92FBDA-2ECF-428E-ADC0-1B06E8E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9" y="395288"/>
            <a:ext cx="8172449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0081B-8FEB-4039-9EEB-ED8CF6304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6238" y="1773238"/>
            <a:ext cx="4548187" cy="4165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2167821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and 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EED6204-63A5-4AEF-BA0F-ADEF0940F1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1763713"/>
            <a:ext cx="3416300" cy="2087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92FBDA-2ECF-428E-ADC0-1B06E8E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9" y="395288"/>
            <a:ext cx="8172450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ED8FCD-03FB-42C9-AE0B-CF5EADC5D4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18687" y="1763713"/>
            <a:ext cx="1976437" cy="2087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DDDD1E-6ED5-408D-8F04-5969ABECA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1" y="4072863"/>
            <a:ext cx="1241424" cy="18659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5247F3-5588-448A-A72D-DBA602CCA6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93200" y="4049712"/>
            <a:ext cx="2701924" cy="18659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17E3073-C53B-4CE0-8140-2AD63E27D6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48575" y="4072863"/>
            <a:ext cx="1241425" cy="18659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F5BA5A-C8AB-4F0C-8170-057379DDD1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6238" y="1773238"/>
            <a:ext cx="3822700" cy="417671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656808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and Five Picture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EED6204-63A5-4AEF-BA0F-ADEF0940F1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1773237"/>
            <a:ext cx="3416300" cy="2078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92FBDA-2ECF-428E-ADC0-1B06E8E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9" y="395288"/>
            <a:ext cx="8172450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ED8FCD-03FB-42C9-AE0B-CF5EADC5D4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18687" y="1773237"/>
            <a:ext cx="1976437" cy="2078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DDDD1E-6ED5-408D-8F04-5969ABECA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1" y="4072863"/>
            <a:ext cx="1241424" cy="18659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5247F3-5588-448A-A72D-DBA602CCA6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93200" y="4049712"/>
            <a:ext cx="2701924" cy="19002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A711-A9E6-429C-B95A-8857CBFC09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6239" y="1773238"/>
            <a:ext cx="3822699" cy="4165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17E3073-C53B-4CE0-8140-2AD63E27D6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48575" y="4072863"/>
            <a:ext cx="1241425" cy="18659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05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One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395289"/>
            <a:ext cx="8172449" cy="846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6238" y="1773238"/>
            <a:ext cx="5272087" cy="4165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EF2DD-550C-4883-9402-D24ECFBAF8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5375" y="1773238"/>
            <a:ext cx="4349750" cy="41656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2736578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One Text Column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395289"/>
            <a:ext cx="8172449" cy="846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6238" y="1773238"/>
            <a:ext cx="5272087" cy="4165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72276-B30F-484B-8C78-0339467EF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5375" y="1773238"/>
            <a:ext cx="4349750" cy="4165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1396980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802" y="1439863"/>
            <a:ext cx="5310000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52175" y="917575"/>
            <a:ext cx="4349750" cy="50323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8DCC-89F9-4508-B887-631C4809D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6832" y="3005137"/>
            <a:ext cx="5310000" cy="294481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 err="1"/>
              <a:t>NInth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FC6F7-8217-43E2-B0BC-F3601733B3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802" y="2393244"/>
            <a:ext cx="5310000" cy="413456"/>
          </a:xfrm>
        </p:spPr>
        <p:txBody>
          <a:bodyPr/>
          <a:lstStyle>
            <a:lvl1pPr>
              <a:defRPr sz="2000">
                <a:solidFill>
                  <a:srgbClr val="064F5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103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and Text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802" y="1439863"/>
            <a:ext cx="5310000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52175" y="917575"/>
            <a:ext cx="4349750" cy="50323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8DCC-89F9-4508-B887-631C4809D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6832" y="3005137"/>
            <a:ext cx="5310000" cy="294481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 err="1"/>
              <a:t>NInth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FC6F7-8217-43E2-B0BC-F3601733B3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802" y="2393244"/>
            <a:ext cx="5310000" cy="413456"/>
          </a:xfrm>
        </p:spPr>
        <p:txBody>
          <a:bodyPr/>
          <a:lstStyle>
            <a:lvl1pPr>
              <a:defRPr sz="2000">
                <a:solidFill>
                  <a:srgbClr val="064F5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29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Burgundy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EFF02-63F2-4A7E-82D0-D407A1E31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9"/>
            <a:ext cx="12192000" cy="6855143"/>
          </a:xfrm>
          <a:prstGeom prst="rect">
            <a:avLst/>
          </a:prstGeom>
        </p:spPr>
      </p:pic>
      <p:sp>
        <p:nvSpPr>
          <p:cNvPr id="13" name="Diamond 12">
            <a:extLst>
              <a:ext uri="{FF2B5EF4-FFF2-40B4-BE49-F238E27FC236}">
                <a16:creationId xmlns:a16="http://schemas.microsoft.com/office/drawing/2014/main" id="{E339274E-8D1D-4CB4-B4FC-A079462A926F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8A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62" y="1630874"/>
            <a:ext cx="8499476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627781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72D4FB2-4254-4F08-AFE4-8EFA58AD0D1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9" name="TextBox 8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315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168" y="885296"/>
            <a:ext cx="5310000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1680" y="1439863"/>
            <a:ext cx="4348800" cy="45100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8DCC-89F9-4508-B887-631C4809D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2168" y="2485144"/>
            <a:ext cx="5310000" cy="346480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FC6F7-8217-43E2-B0BC-F3601733B3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52168" y="1872544"/>
            <a:ext cx="5310000" cy="413456"/>
          </a:xfrm>
        </p:spPr>
        <p:txBody>
          <a:bodyPr/>
          <a:lstStyle>
            <a:lvl1pPr>
              <a:defRPr sz="2000">
                <a:solidFill>
                  <a:srgbClr val="064F5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3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168" y="885296"/>
            <a:ext cx="5310000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1680" y="1439863"/>
            <a:ext cx="4348800" cy="45100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8DCC-89F9-4508-B887-631C4809D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2168" y="2485144"/>
            <a:ext cx="5310000" cy="346480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FC6F7-8217-43E2-B0BC-F3601733B3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52168" y="1872544"/>
            <a:ext cx="5310000" cy="413456"/>
          </a:xfrm>
        </p:spPr>
        <p:txBody>
          <a:bodyPr/>
          <a:lstStyle>
            <a:lvl1pPr>
              <a:defRPr sz="2000">
                <a:solidFill>
                  <a:srgbClr val="064F5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433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tur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6B4B43-69B2-4B58-BC94-A01857F586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75" y="395289"/>
            <a:ext cx="11135249" cy="846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4E37FC-6B92-4494-8CC1-8B715548E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400" y="1439863"/>
            <a:ext cx="4611688" cy="18891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5" name="TextBox 4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43110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6B4B43-69B2-4B58-BC94-A01857F586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75" y="395289"/>
            <a:ext cx="11135249" cy="8467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 hidden="1"/>
          <p:cNvSpPr txBox="1"/>
          <p:nvPr userDrawn="1">
            <p:custDataLst>
              <p:tags r:id="rId1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888092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EE35-DB7A-4A2F-9F15-18A3B52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7631113" cy="846137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8BA25AA-E5F6-471E-91CC-797A3C7EFD0D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1844676" y="1439863"/>
            <a:ext cx="8699499" cy="502126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98240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3A4C3-FB7E-48A4-B0A7-CD483BF041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6238" y="2482850"/>
            <a:ext cx="2755900" cy="3467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 err="1"/>
              <a:t>NInth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6239" y="1773238"/>
            <a:ext cx="2756644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CE9BE13-3095-4554-A9D5-7433F912B9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9616" y="1773238"/>
            <a:ext cx="2756644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0659628-F91D-4148-92DD-CDAA2298F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2994" y="1773238"/>
            <a:ext cx="2756644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7F3EE6-6C2D-4798-A169-217C59353D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9616" y="2482850"/>
            <a:ext cx="2755900" cy="3467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D4D4315-BE14-46E0-9551-7139970A6B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2994" y="2482850"/>
            <a:ext cx="2755900" cy="3467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1262832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olumn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3A4C3-FB7E-48A4-B0A7-CD483BF041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6238" y="2482850"/>
            <a:ext cx="2755900" cy="3467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 err="1"/>
              <a:t>NInth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6239" y="1773238"/>
            <a:ext cx="2756644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CE9BE13-3095-4554-A9D5-7433F912B9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9616" y="1773238"/>
            <a:ext cx="2756644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0659628-F91D-4148-92DD-CDAA2298F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2994" y="1773238"/>
            <a:ext cx="2756644" cy="41715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7F3EE6-6C2D-4798-A169-217C59353D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9616" y="2482850"/>
            <a:ext cx="2755900" cy="3467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D4D4315-BE14-46E0-9551-7139970A6B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2994" y="2482850"/>
            <a:ext cx="2755900" cy="3467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25330825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C9ECF95-E4A1-459D-9825-2791A99205C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995987" y="1773238"/>
            <a:ext cx="5799138" cy="38417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3E13634-B988-4081-8576-E0CD10E38A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6248" y="1250951"/>
            <a:ext cx="10112365" cy="301625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7163BB6-1809-4773-8FDD-85C289C61D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95987" y="5806775"/>
            <a:ext cx="5799137" cy="141288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/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AFAAE-3951-4AB4-947C-CEE0814B38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238" y="1773238"/>
            <a:ext cx="3822700" cy="4165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1891086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and Chart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C9ECF95-E4A1-459D-9825-2791A99205C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995987" y="1773238"/>
            <a:ext cx="5799138" cy="38417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3E13634-B988-4081-8576-E0CD10E38A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6248" y="1250951"/>
            <a:ext cx="10112365" cy="27055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7163BB6-1809-4773-8FDD-85C289C61D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95987" y="5797550"/>
            <a:ext cx="5799137" cy="141288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/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51198-0F8E-4A59-B674-458A79B287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238" y="1773238"/>
            <a:ext cx="3822700" cy="417671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2546158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C9ECF95-E4A1-459D-9825-2791A99205C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646238" y="1773238"/>
            <a:ext cx="10148887" cy="38417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3E13634-B988-4081-8576-E0CD10E38A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6247" y="1250951"/>
            <a:ext cx="10148400" cy="301625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7163BB6-1809-4773-8FDD-85C289C61D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46238" y="5835650"/>
            <a:ext cx="10148887" cy="141288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/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5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Cover Red Diamo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id="{E339274E-8D1D-4CB4-B4FC-A079462A926F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62" y="1630874"/>
            <a:ext cx="8499476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627781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72D4FB2-4254-4F08-AFE4-8EFA58AD0D1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9" name="TextBox 8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270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hart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C9ECF95-E4A1-459D-9825-2791A99205C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646238" y="1773238"/>
            <a:ext cx="10148887" cy="38417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3E13634-B988-4081-8576-E0CD10E38A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6247" y="1250951"/>
            <a:ext cx="10148400" cy="301625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7163BB6-1809-4773-8FDD-85C289C61D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46238" y="5835650"/>
            <a:ext cx="10148887" cy="141288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/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0499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, Two Charts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C9ECF95-E4A1-459D-9825-2791A99205C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194424" y="1773237"/>
            <a:ext cx="2701925" cy="2078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3E13634-B988-4081-8576-E0CD10E38A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6248" y="1250951"/>
            <a:ext cx="10148877" cy="27055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art Placeholder 7">
            <a:extLst>
              <a:ext uri="{FF2B5EF4-FFF2-40B4-BE49-F238E27FC236}">
                <a16:creationId xmlns:a16="http://schemas.microsoft.com/office/drawing/2014/main" id="{C20E7E7D-D76A-49CC-99CE-3DF9FD0703FA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9093200" y="1773237"/>
            <a:ext cx="2701925" cy="2078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B99E8DF-1CA9-4FB4-8712-C0052E0CDE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94424" y="6305866"/>
            <a:ext cx="5600700" cy="155259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/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37B42-2026-40CA-956C-5157414F8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238" y="1773238"/>
            <a:ext cx="3822700" cy="4165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3799CC4B-7F6C-4A7F-B959-CF3B05AEEA56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6194424" y="4049713"/>
            <a:ext cx="5600699" cy="18891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4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, Two Charts and Table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C9ECF95-E4A1-459D-9825-2791A99205C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194424" y="1773237"/>
            <a:ext cx="2701925" cy="2078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3E13634-B988-4081-8576-E0CD10E38A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6248" y="1250951"/>
            <a:ext cx="10148877" cy="270557"/>
          </a:xfrm>
        </p:spPr>
        <p:txBody>
          <a:bodyPr/>
          <a:lstStyle>
            <a:lvl1pPr marL="0" indent="0">
              <a:buNone/>
              <a:defRPr sz="2000">
                <a:solidFill>
                  <a:srgbClr val="064F50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art Placeholder 7">
            <a:extLst>
              <a:ext uri="{FF2B5EF4-FFF2-40B4-BE49-F238E27FC236}">
                <a16:creationId xmlns:a16="http://schemas.microsoft.com/office/drawing/2014/main" id="{C20E7E7D-D76A-49CC-99CE-3DF9FD0703FA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9093200" y="1773237"/>
            <a:ext cx="2701925" cy="2078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B99E8DF-1CA9-4FB4-8712-C0052E0CDE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94424" y="6305866"/>
            <a:ext cx="5600700" cy="155259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/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37B42-2026-40CA-956C-5157414F8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238" y="1773238"/>
            <a:ext cx="3822700" cy="4165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3799CC4B-7F6C-4A7F-B959-CF3B05AEEA56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6194424" y="4049713"/>
            <a:ext cx="5600699" cy="18891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14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1E96728-2E2B-4F7B-9C1B-B9AF8C57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200" y="395288"/>
            <a:ext cx="8172000" cy="8461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391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1E96728-2E2B-4F7B-9C1B-B9AF8C57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200" y="395288"/>
            <a:ext cx="8172000" cy="8461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966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145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829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46238" y="1779729"/>
            <a:ext cx="2900362" cy="15763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646238" y="3536610"/>
            <a:ext cx="2900362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C7F2415-7957-461C-87E9-CEAE06664718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1646238" y="4373564"/>
            <a:ext cx="2900362" cy="155575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0D1A49F-3019-4A05-B1A5-926BD220044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646238" y="4023391"/>
            <a:ext cx="2900362" cy="19065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88D9628-5DC4-435F-9022-6E33DAC25E1F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5"/>
            </p:custDataLst>
          </p:nvPr>
        </p:nvSpPr>
        <p:spPr>
          <a:xfrm>
            <a:off x="7839206" y="1779729"/>
            <a:ext cx="2700337" cy="15763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6C7A2CF-E033-45FB-99E8-5A362908B2DD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7845938" y="3536610"/>
            <a:ext cx="2693605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66DB000-3400-43DD-A06A-8274C6C37384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7845938" y="4373564"/>
            <a:ext cx="2701925" cy="155575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2DD7CBE-640C-4322-B750-245E8D2F252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7845938" y="4023391"/>
            <a:ext cx="2693605" cy="19065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D26A5BC-678C-48C1-A693-CE8D51D7B7FD}"/>
              </a:ext>
            </a:extLst>
          </p:cNvPr>
          <p:cNvSpPr>
            <a:spLocks noGrp="1"/>
          </p:cNvSpPr>
          <p:nvPr>
            <p:ph type="pic" sz="quarter" idx="22"/>
            <p:custDataLst>
              <p:tags r:id="rId9"/>
            </p:custDataLst>
          </p:nvPr>
        </p:nvSpPr>
        <p:spPr>
          <a:xfrm>
            <a:off x="4842735" y="1779729"/>
            <a:ext cx="2700337" cy="15763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0DAE1FD-E21A-4D1D-A3C8-43846FC352F1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4846101" y="3536610"/>
            <a:ext cx="270033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95B3D95-9640-4E6B-BCB1-46E92E1F8D62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1"/>
            </p:custDataLst>
          </p:nvPr>
        </p:nvSpPr>
        <p:spPr>
          <a:xfrm>
            <a:off x="4846101" y="4387189"/>
            <a:ext cx="2700337" cy="155575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1533E15-043F-4BCC-8ACE-4022D8D12C2A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2"/>
            </p:custDataLst>
          </p:nvPr>
        </p:nvSpPr>
        <p:spPr>
          <a:xfrm>
            <a:off x="4846101" y="4034192"/>
            <a:ext cx="2700337" cy="18268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383782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opertie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46238" y="1779729"/>
            <a:ext cx="2900362" cy="15763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646238" y="3536610"/>
            <a:ext cx="2900362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C7F2415-7957-461C-87E9-CEAE06664718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1646238" y="4373564"/>
            <a:ext cx="2900362" cy="155575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0D1A49F-3019-4A05-B1A5-926BD220044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646238" y="4023391"/>
            <a:ext cx="2900362" cy="19065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88D9628-5DC4-435F-9022-6E33DAC25E1F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5"/>
            </p:custDataLst>
          </p:nvPr>
        </p:nvSpPr>
        <p:spPr>
          <a:xfrm>
            <a:off x="7839206" y="1779729"/>
            <a:ext cx="2700337" cy="15763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6C7A2CF-E033-45FB-99E8-5A362908B2DD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7845938" y="3536610"/>
            <a:ext cx="2693605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66DB000-3400-43DD-A06A-8274C6C37384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7845938" y="4373564"/>
            <a:ext cx="2701925" cy="155575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2DD7CBE-640C-4322-B750-245E8D2F252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7845938" y="4023391"/>
            <a:ext cx="2693605" cy="19065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D26A5BC-678C-48C1-A693-CE8D51D7B7FD}"/>
              </a:ext>
            </a:extLst>
          </p:cNvPr>
          <p:cNvSpPr>
            <a:spLocks noGrp="1"/>
          </p:cNvSpPr>
          <p:nvPr>
            <p:ph type="pic" sz="quarter" idx="22"/>
            <p:custDataLst>
              <p:tags r:id="rId9"/>
            </p:custDataLst>
          </p:nvPr>
        </p:nvSpPr>
        <p:spPr>
          <a:xfrm>
            <a:off x="4842735" y="1779729"/>
            <a:ext cx="2700337" cy="15763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0DAE1FD-E21A-4D1D-A3C8-43846FC352F1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4846101" y="3536610"/>
            <a:ext cx="270033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95B3D95-9640-4E6B-BCB1-46E92E1F8D62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1"/>
            </p:custDataLst>
          </p:nvPr>
        </p:nvSpPr>
        <p:spPr>
          <a:xfrm>
            <a:off x="4846101" y="4387189"/>
            <a:ext cx="2700337" cy="155575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1533E15-043F-4BCC-8ACE-4022D8D12C2A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2"/>
            </p:custDataLst>
          </p:nvPr>
        </p:nvSpPr>
        <p:spPr>
          <a:xfrm>
            <a:off x="4846101" y="4034192"/>
            <a:ext cx="2700337" cy="18268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39899601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roperties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46237" y="1780104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646238" y="3164052"/>
            <a:ext cx="2174874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0D1A49F-3019-4A05-B1A5-926BD220044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646238" y="3596849"/>
            <a:ext cx="2174874" cy="15712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88D9628-5DC4-435F-9022-6E33DAC25E1F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4"/>
            </p:custDataLst>
          </p:nvPr>
        </p:nvSpPr>
        <p:spPr>
          <a:xfrm>
            <a:off x="7637081" y="1780104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6C7A2CF-E033-45FB-99E8-5A362908B2DD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7643814" y="3164052"/>
            <a:ext cx="2168142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2DD7CBE-640C-4322-B750-245E8D2F252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7643814" y="3596849"/>
            <a:ext cx="2168142" cy="15712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D26A5BC-678C-48C1-A693-CE8D51D7B7FD}"/>
              </a:ext>
            </a:extLst>
          </p:cNvPr>
          <p:cNvSpPr>
            <a:spLocks noGrp="1"/>
          </p:cNvSpPr>
          <p:nvPr>
            <p:ph type="pic" sz="quarter" idx="22"/>
            <p:custDataLst>
              <p:tags r:id="rId7"/>
            </p:custDataLst>
          </p:nvPr>
        </p:nvSpPr>
        <p:spPr>
          <a:xfrm>
            <a:off x="4641659" y="1780104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0DAE1FD-E21A-4D1D-A3C8-43846FC352F1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8"/>
            </p:custDataLst>
          </p:nvPr>
        </p:nvSpPr>
        <p:spPr>
          <a:xfrm>
            <a:off x="4645819" y="3164052"/>
            <a:ext cx="217328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1533E15-043F-4BCC-8ACE-4022D8D12C2A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9"/>
            </p:custDataLst>
          </p:nvPr>
        </p:nvSpPr>
        <p:spPr>
          <a:xfrm>
            <a:off x="4645819" y="3596849"/>
            <a:ext cx="2173287" cy="15054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086E8C-536F-4B94-B836-5B1F800EA398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0"/>
            </p:custDataLst>
          </p:nvPr>
        </p:nvSpPr>
        <p:spPr>
          <a:xfrm>
            <a:off x="1646237" y="3971926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42F1E9B9-E726-4877-8576-9CA4E7D83D8C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1"/>
            </p:custDataLst>
          </p:nvPr>
        </p:nvSpPr>
        <p:spPr>
          <a:xfrm>
            <a:off x="1646238" y="5355874"/>
            <a:ext cx="2174874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2B5095B-62E1-48FA-8FB8-61083222039E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2"/>
            </p:custDataLst>
          </p:nvPr>
        </p:nvSpPr>
        <p:spPr>
          <a:xfrm>
            <a:off x="1646238" y="5788671"/>
            <a:ext cx="2174874" cy="15712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CB50993F-0351-41D4-8FC8-2B4C89F27FBD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13"/>
            </p:custDataLst>
          </p:nvPr>
        </p:nvSpPr>
        <p:spPr>
          <a:xfrm>
            <a:off x="7637081" y="3971926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B8C9515B-A74D-42A8-988C-F21ABDA5F27E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4"/>
            </p:custDataLst>
          </p:nvPr>
        </p:nvSpPr>
        <p:spPr>
          <a:xfrm>
            <a:off x="7643814" y="5355874"/>
            <a:ext cx="2168142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C40D4AB-A441-4145-B9E3-D08F87BFE3BF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15"/>
            </p:custDataLst>
          </p:nvPr>
        </p:nvSpPr>
        <p:spPr>
          <a:xfrm>
            <a:off x="7643814" y="5788671"/>
            <a:ext cx="2168142" cy="15712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DF311857-3182-4E1A-ACD8-368D4A6EF4BD}"/>
              </a:ext>
            </a:extLst>
          </p:cNvPr>
          <p:cNvSpPr>
            <a:spLocks noGrp="1"/>
          </p:cNvSpPr>
          <p:nvPr>
            <p:ph type="pic" sz="quarter" idx="32"/>
            <p:custDataLst>
              <p:tags r:id="rId16"/>
            </p:custDataLst>
          </p:nvPr>
        </p:nvSpPr>
        <p:spPr>
          <a:xfrm>
            <a:off x="4641659" y="3971926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0AE639D-E693-49EA-89F9-D24AC6842BFC}"/>
              </a:ext>
            </a:extLst>
          </p:cNvPr>
          <p:cNvSpPr>
            <a:spLocks noGrp="1"/>
          </p:cNvSpPr>
          <p:nvPr>
            <p:ph type="body" sz="quarter" idx="33" hasCustomPrompt="1"/>
            <p:custDataLst>
              <p:tags r:id="rId17"/>
            </p:custDataLst>
          </p:nvPr>
        </p:nvSpPr>
        <p:spPr>
          <a:xfrm>
            <a:off x="4645819" y="5355874"/>
            <a:ext cx="217328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4EEF7D7-2096-48EE-B516-553F1601B28F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18"/>
            </p:custDataLst>
          </p:nvPr>
        </p:nvSpPr>
        <p:spPr>
          <a:xfrm>
            <a:off x="4645819" y="5788671"/>
            <a:ext cx="2173287" cy="15054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258516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Cover Orange Diamo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id="{E339274E-8D1D-4CB4-B4FC-A079462A926F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FFA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62" y="1630874"/>
            <a:ext cx="8499476" cy="1674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A21C"/>
                </a:solidFill>
              </a14:hiddenFill>
            </a:ext>
          </a:extLst>
        </p:spPr>
        <p:txBody>
          <a:bodyPr lIns="0" tIns="0" rIns="0" bIns="0" anchor="b">
            <a:noAutofit/>
          </a:bodyPr>
          <a:lstStyle>
            <a:lvl1pPr algn="ctr"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627781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72D4FB2-4254-4F08-AFE4-8EFA58AD0D1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9" name="TextBox 8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72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roperties Two Row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46237" y="1780104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646238" y="3164052"/>
            <a:ext cx="2174874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0D1A49F-3019-4A05-B1A5-926BD220044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646238" y="3596849"/>
            <a:ext cx="2174874" cy="15712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88D9628-5DC4-435F-9022-6E33DAC25E1F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4"/>
            </p:custDataLst>
          </p:nvPr>
        </p:nvSpPr>
        <p:spPr>
          <a:xfrm>
            <a:off x="7637081" y="1780104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6C7A2CF-E033-45FB-99E8-5A362908B2DD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7643814" y="3164052"/>
            <a:ext cx="2168142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2DD7CBE-640C-4322-B750-245E8D2F252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7643814" y="3596849"/>
            <a:ext cx="2168142" cy="15712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D26A5BC-678C-48C1-A693-CE8D51D7B7FD}"/>
              </a:ext>
            </a:extLst>
          </p:cNvPr>
          <p:cNvSpPr>
            <a:spLocks noGrp="1"/>
          </p:cNvSpPr>
          <p:nvPr>
            <p:ph type="pic" sz="quarter" idx="22"/>
            <p:custDataLst>
              <p:tags r:id="rId7"/>
            </p:custDataLst>
          </p:nvPr>
        </p:nvSpPr>
        <p:spPr>
          <a:xfrm>
            <a:off x="4641659" y="1780104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0DAE1FD-E21A-4D1D-A3C8-43846FC352F1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8"/>
            </p:custDataLst>
          </p:nvPr>
        </p:nvSpPr>
        <p:spPr>
          <a:xfrm>
            <a:off x="4645819" y="3164052"/>
            <a:ext cx="217328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1533E15-043F-4BCC-8ACE-4022D8D12C2A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9"/>
            </p:custDataLst>
          </p:nvPr>
        </p:nvSpPr>
        <p:spPr>
          <a:xfrm>
            <a:off x="4645819" y="3596849"/>
            <a:ext cx="2173287" cy="15054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086E8C-536F-4B94-B836-5B1F800EA398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0"/>
            </p:custDataLst>
          </p:nvPr>
        </p:nvSpPr>
        <p:spPr>
          <a:xfrm>
            <a:off x="1646237" y="3971926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42F1E9B9-E726-4877-8576-9CA4E7D83D8C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1"/>
            </p:custDataLst>
          </p:nvPr>
        </p:nvSpPr>
        <p:spPr>
          <a:xfrm>
            <a:off x="1646238" y="5355874"/>
            <a:ext cx="2174874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2B5095B-62E1-48FA-8FB8-61083222039E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2"/>
            </p:custDataLst>
          </p:nvPr>
        </p:nvSpPr>
        <p:spPr>
          <a:xfrm>
            <a:off x="1646238" y="5788671"/>
            <a:ext cx="2174874" cy="15712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CB50993F-0351-41D4-8FC8-2B4C89F27FBD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13"/>
            </p:custDataLst>
          </p:nvPr>
        </p:nvSpPr>
        <p:spPr>
          <a:xfrm>
            <a:off x="7637081" y="3971926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B8C9515B-A74D-42A8-988C-F21ABDA5F27E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4"/>
            </p:custDataLst>
          </p:nvPr>
        </p:nvSpPr>
        <p:spPr>
          <a:xfrm>
            <a:off x="7643814" y="5355874"/>
            <a:ext cx="2168142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C40D4AB-A441-4145-B9E3-D08F87BFE3BF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15"/>
            </p:custDataLst>
          </p:nvPr>
        </p:nvSpPr>
        <p:spPr>
          <a:xfrm>
            <a:off x="7643814" y="5788671"/>
            <a:ext cx="2168142" cy="15712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DF311857-3182-4E1A-ACD8-368D4A6EF4BD}"/>
              </a:ext>
            </a:extLst>
          </p:cNvPr>
          <p:cNvSpPr>
            <a:spLocks noGrp="1"/>
          </p:cNvSpPr>
          <p:nvPr>
            <p:ph type="pic" sz="quarter" idx="32"/>
            <p:custDataLst>
              <p:tags r:id="rId16"/>
            </p:custDataLst>
          </p:nvPr>
        </p:nvSpPr>
        <p:spPr>
          <a:xfrm>
            <a:off x="4641659" y="3971926"/>
            <a:ext cx="2174875" cy="12909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0AE639D-E693-49EA-89F9-D24AC6842BFC}"/>
              </a:ext>
            </a:extLst>
          </p:cNvPr>
          <p:cNvSpPr>
            <a:spLocks noGrp="1"/>
          </p:cNvSpPr>
          <p:nvPr>
            <p:ph type="body" sz="quarter" idx="33" hasCustomPrompt="1"/>
            <p:custDataLst>
              <p:tags r:id="rId17"/>
            </p:custDataLst>
          </p:nvPr>
        </p:nvSpPr>
        <p:spPr>
          <a:xfrm>
            <a:off x="4645819" y="5355874"/>
            <a:ext cx="217328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4EEF7D7-2096-48EE-B516-553F1601B28F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18"/>
            </p:custDataLst>
          </p:nvPr>
        </p:nvSpPr>
        <p:spPr>
          <a:xfrm>
            <a:off x="4645819" y="5788671"/>
            <a:ext cx="2173287" cy="15054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681315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5468938" y="1773239"/>
            <a:ext cx="1976438" cy="260032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CA5B1B5-34A9-4ABA-B873-F0DD969A84A0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7643813" y="1773239"/>
            <a:ext cx="1976438" cy="260032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8DCC-89F9-4508-B887-631C4809D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6238" y="1773238"/>
            <a:ext cx="3402012" cy="417671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AB4CED-3646-439C-84E5-739EA0478B46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468938" y="4577535"/>
            <a:ext cx="1976438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702175A-384A-4C56-A97A-9095EE6D4315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>
          <a:xfrm>
            <a:off x="5468938" y="5416551"/>
            <a:ext cx="1976438" cy="5334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105EE10-877D-4F3B-B96F-5BB3F8C4DBEF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5"/>
            </p:custDataLst>
          </p:nvPr>
        </p:nvSpPr>
        <p:spPr>
          <a:xfrm>
            <a:off x="5468938" y="5004690"/>
            <a:ext cx="1976438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D73C54A-3394-4B5D-8200-C9ECA2BECB0F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7651896" y="4577535"/>
            <a:ext cx="1976438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87123CE-8C85-4A95-9F9D-61CEC321797F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7"/>
            </p:custDataLst>
          </p:nvPr>
        </p:nvSpPr>
        <p:spPr>
          <a:xfrm>
            <a:off x="7651896" y="5416551"/>
            <a:ext cx="1976438" cy="5334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8E7AEF8-D9DA-4E67-8758-F926F6AA170A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8"/>
            </p:custDataLst>
          </p:nvPr>
        </p:nvSpPr>
        <p:spPr>
          <a:xfrm>
            <a:off x="7651896" y="5004690"/>
            <a:ext cx="1976438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D4E90A-5F01-44FA-92E6-6EED1AA409A6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9"/>
            </p:custDataLst>
          </p:nvPr>
        </p:nvSpPr>
        <p:spPr>
          <a:xfrm>
            <a:off x="9822568" y="1773239"/>
            <a:ext cx="1976438" cy="260032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28C6D81-E0B2-45B5-9971-E1764D649A0A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0"/>
            </p:custDataLst>
          </p:nvPr>
        </p:nvSpPr>
        <p:spPr>
          <a:xfrm>
            <a:off x="9830651" y="4577535"/>
            <a:ext cx="1976438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4FB798E-48C3-49AF-B9A5-B8813A5B9210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11"/>
            </p:custDataLst>
          </p:nvPr>
        </p:nvSpPr>
        <p:spPr>
          <a:xfrm>
            <a:off x="9830651" y="5416551"/>
            <a:ext cx="1976438" cy="5334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5899F8BE-9E53-46C8-B79D-C1F0FF2F04C7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12"/>
            </p:custDataLst>
          </p:nvPr>
        </p:nvSpPr>
        <p:spPr>
          <a:xfrm>
            <a:off x="9830651" y="5004690"/>
            <a:ext cx="1976438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	</a:t>
            </a:r>
          </a:p>
        </p:txBody>
      </p:sp>
    </p:spTree>
    <p:extLst>
      <p:ext uri="{BB962C8B-B14F-4D97-AF65-F5344CB8AC3E}">
        <p14:creationId xmlns:p14="http://schemas.microsoft.com/office/powerpoint/2010/main" val="3897663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ropertie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5468938" y="1773239"/>
            <a:ext cx="1976438" cy="260032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CA5B1B5-34A9-4ABA-B873-F0DD969A84A0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7643813" y="1773239"/>
            <a:ext cx="1976438" cy="260032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8DCC-89F9-4508-B887-631C4809D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6238" y="1773238"/>
            <a:ext cx="3402012" cy="417671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AB4CED-3646-439C-84E5-739EA0478B46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468938" y="4577535"/>
            <a:ext cx="1976438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702175A-384A-4C56-A97A-9095EE6D4315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>
          <a:xfrm>
            <a:off x="5468938" y="5416551"/>
            <a:ext cx="1976438" cy="5334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105EE10-877D-4F3B-B96F-5BB3F8C4DBEF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5"/>
            </p:custDataLst>
          </p:nvPr>
        </p:nvSpPr>
        <p:spPr>
          <a:xfrm>
            <a:off x="5468938" y="5004690"/>
            <a:ext cx="1976438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D73C54A-3394-4B5D-8200-C9ECA2BECB0F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7651896" y="4577535"/>
            <a:ext cx="1976438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87123CE-8C85-4A95-9F9D-61CEC321797F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7"/>
            </p:custDataLst>
          </p:nvPr>
        </p:nvSpPr>
        <p:spPr>
          <a:xfrm>
            <a:off x="7651896" y="5416551"/>
            <a:ext cx="1976438" cy="5334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8E7AEF8-D9DA-4E67-8758-F926F6AA170A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8"/>
            </p:custDataLst>
          </p:nvPr>
        </p:nvSpPr>
        <p:spPr>
          <a:xfrm>
            <a:off x="7651896" y="5004690"/>
            <a:ext cx="1976438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D4E90A-5F01-44FA-92E6-6EED1AA409A6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9"/>
            </p:custDataLst>
          </p:nvPr>
        </p:nvSpPr>
        <p:spPr>
          <a:xfrm>
            <a:off x="9822568" y="1773239"/>
            <a:ext cx="1976438" cy="260032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28C6D81-E0B2-45B5-9971-E1764D649A0A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0"/>
            </p:custDataLst>
          </p:nvPr>
        </p:nvSpPr>
        <p:spPr>
          <a:xfrm>
            <a:off x="9830651" y="4577535"/>
            <a:ext cx="1976438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4FB798E-48C3-49AF-B9A5-B8813A5B9210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11"/>
            </p:custDataLst>
          </p:nvPr>
        </p:nvSpPr>
        <p:spPr>
          <a:xfrm>
            <a:off x="9830651" y="5416551"/>
            <a:ext cx="1976438" cy="5334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5899F8BE-9E53-46C8-B79D-C1F0FF2F04C7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12"/>
            </p:custDataLst>
          </p:nvPr>
        </p:nvSpPr>
        <p:spPr>
          <a:xfrm>
            <a:off x="9830651" y="5004690"/>
            <a:ext cx="1976438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	</a:t>
            </a:r>
          </a:p>
        </p:txBody>
      </p:sp>
    </p:spTree>
    <p:extLst>
      <p:ext uri="{BB962C8B-B14F-4D97-AF65-F5344CB8AC3E}">
        <p14:creationId xmlns:p14="http://schemas.microsoft.com/office/powerpoint/2010/main" val="1345200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operti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1649804" y="1784527"/>
            <a:ext cx="2085470" cy="2483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CA5B1B5-34A9-4ABA-B873-F0DD969A84A0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3954198" y="1784527"/>
            <a:ext cx="2085470" cy="2483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8DCC-89F9-4508-B887-631C4809D9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6350" y="1773238"/>
            <a:ext cx="2898774" cy="417671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B56B556-1131-456F-B2D2-DCA3B4153F49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3"/>
            </p:custDataLst>
          </p:nvPr>
        </p:nvSpPr>
        <p:spPr>
          <a:xfrm>
            <a:off x="6258592" y="1784527"/>
            <a:ext cx="2085470" cy="2483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BAB4CED-3646-439C-84E5-739EA0478B46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3954198" y="4373563"/>
            <a:ext cx="2084400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702175A-384A-4C56-A97A-9095EE6D4315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5"/>
            </p:custDataLst>
          </p:nvPr>
        </p:nvSpPr>
        <p:spPr>
          <a:xfrm>
            <a:off x="3954198" y="5212578"/>
            <a:ext cx="2084400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05EE10-877D-4F3B-B96F-5BB3F8C4DBEF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6"/>
            </p:custDataLst>
          </p:nvPr>
        </p:nvSpPr>
        <p:spPr>
          <a:xfrm>
            <a:off x="3954198" y="4800718"/>
            <a:ext cx="2084400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D73C54A-3394-4B5D-8200-C9ECA2BECB0F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6258592" y="4373563"/>
            <a:ext cx="2084400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87123CE-8C85-4A95-9F9D-61CEC321797F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8"/>
            </p:custDataLst>
          </p:nvPr>
        </p:nvSpPr>
        <p:spPr>
          <a:xfrm>
            <a:off x="6258592" y="5212578"/>
            <a:ext cx="2084400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8E7AEF8-D9DA-4E67-8758-F926F6AA170A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9"/>
            </p:custDataLst>
          </p:nvPr>
        </p:nvSpPr>
        <p:spPr>
          <a:xfrm>
            <a:off x="6258592" y="4800718"/>
            <a:ext cx="2084400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7A316E4-6B5E-4C9D-89D8-96AD1DF1414E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10"/>
            </p:custDataLst>
          </p:nvPr>
        </p:nvSpPr>
        <p:spPr>
          <a:xfrm>
            <a:off x="1664582" y="4373563"/>
            <a:ext cx="2084400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FD975C0-FAEF-4205-9BE6-84E870D6CF8E}"/>
              </a:ext>
            </a:extLst>
          </p:cNvPr>
          <p:cNvSpPr>
            <a:spLocks noGrp="1"/>
          </p:cNvSpPr>
          <p:nvPr>
            <p:ph type="body" sz="quarter" idx="35"/>
            <p:custDataLst>
              <p:tags r:id="rId11"/>
            </p:custDataLst>
          </p:nvPr>
        </p:nvSpPr>
        <p:spPr>
          <a:xfrm>
            <a:off x="1664582" y="5212578"/>
            <a:ext cx="2084400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DD0E0F2D-9D03-463A-BD28-18771FC7CBA6}"/>
              </a:ext>
            </a:extLst>
          </p:cNvPr>
          <p:cNvSpPr>
            <a:spLocks noGrp="1"/>
          </p:cNvSpPr>
          <p:nvPr>
            <p:ph type="body" sz="quarter" idx="36" hasCustomPrompt="1"/>
            <p:custDataLst>
              <p:tags r:id="rId12"/>
            </p:custDataLst>
          </p:nvPr>
        </p:nvSpPr>
        <p:spPr>
          <a:xfrm>
            <a:off x="1664582" y="4800718"/>
            <a:ext cx="2084400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20708993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operties and Text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1649804" y="1784527"/>
            <a:ext cx="2085470" cy="2483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CA5B1B5-34A9-4ABA-B873-F0DD969A84A0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3954198" y="1784527"/>
            <a:ext cx="2085470" cy="2483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8DCC-89F9-4508-B887-631C4809D9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6350" y="1773238"/>
            <a:ext cx="2898774" cy="417671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B56B556-1131-456F-B2D2-DCA3B4153F49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3"/>
            </p:custDataLst>
          </p:nvPr>
        </p:nvSpPr>
        <p:spPr>
          <a:xfrm>
            <a:off x="6258592" y="1784527"/>
            <a:ext cx="2085470" cy="2483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BAB4CED-3646-439C-84E5-739EA0478B46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3954198" y="4373563"/>
            <a:ext cx="2084400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702175A-384A-4C56-A97A-9095EE6D4315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5"/>
            </p:custDataLst>
          </p:nvPr>
        </p:nvSpPr>
        <p:spPr>
          <a:xfrm>
            <a:off x="3954198" y="5212578"/>
            <a:ext cx="2084400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05EE10-877D-4F3B-B96F-5BB3F8C4DBEF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6"/>
            </p:custDataLst>
          </p:nvPr>
        </p:nvSpPr>
        <p:spPr>
          <a:xfrm>
            <a:off x="3954198" y="4800718"/>
            <a:ext cx="2084400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D73C54A-3394-4B5D-8200-C9ECA2BECB0F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6258592" y="4373563"/>
            <a:ext cx="2084400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87123CE-8C85-4A95-9F9D-61CEC321797F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8"/>
            </p:custDataLst>
          </p:nvPr>
        </p:nvSpPr>
        <p:spPr>
          <a:xfrm>
            <a:off x="6258592" y="5212578"/>
            <a:ext cx="2084400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8E7AEF8-D9DA-4E67-8758-F926F6AA170A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9"/>
            </p:custDataLst>
          </p:nvPr>
        </p:nvSpPr>
        <p:spPr>
          <a:xfrm>
            <a:off x="6258592" y="4800718"/>
            <a:ext cx="2084400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7A316E4-6B5E-4C9D-89D8-96AD1DF1414E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10"/>
            </p:custDataLst>
          </p:nvPr>
        </p:nvSpPr>
        <p:spPr>
          <a:xfrm>
            <a:off x="1664582" y="4373563"/>
            <a:ext cx="2084400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FD975C0-FAEF-4205-9BE6-84E870D6CF8E}"/>
              </a:ext>
            </a:extLst>
          </p:cNvPr>
          <p:cNvSpPr>
            <a:spLocks noGrp="1"/>
          </p:cNvSpPr>
          <p:nvPr>
            <p:ph type="body" sz="quarter" idx="35"/>
            <p:custDataLst>
              <p:tags r:id="rId11"/>
            </p:custDataLst>
          </p:nvPr>
        </p:nvSpPr>
        <p:spPr>
          <a:xfrm>
            <a:off x="1664582" y="5212578"/>
            <a:ext cx="2084400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DD0E0F2D-9D03-463A-BD28-18771FC7CBA6}"/>
              </a:ext>
            </a:extLst>
          </p:cNvPr>
          <p:cNvSpPr>
            <a:spLocks noGrp="1"/>
          </p:cNvSpPr>
          <p:nvPr>
            <p:ph type="body" sz="quarter" idx="36" hasCustomPrompt="1"/>
            <p:custDataLst>
              <p:tags r:id="rId12"/>
            </p:custDataLst>
          </p:nvPr>
        </p:nvSpPr>
        <p:spPr>
          <a:xfrm>
            <a:off x="1664582" y="4800718"/>
            <a:ext cx="2084400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14624844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8DCC-89F9-4508-B887-631C4809D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6246" y="1773239"/>
            <a:ext cx="3960000" cy="417671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0B688DD-0C0A-47C3-B152-2B09A64707BA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6000044" y="1773239"/>
            <a:ext cx="2701925" cy="15492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789FECF-9A92-400E-A8F5-D27AA4B54D7F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6000044" y="3431231"/>
            <a:ext cx="2701925" cy="288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1ACE65CE-2D66-4EFA-8862-787CA9142A11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3"/>
            </p:custDataLst>
          </p:nvPr>
        </p:nvSpPr>
        <p:spPr>
          <a:xfrm>
            <a:off x="6000044" y="3740991"/>
            <a:ext cx="2701925" cy="176792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6B0C254-D60B-46E6-84DE-807607E9E1D1}"/>
              </a:ext>
            </a:extLst>
          </p:cNvPr>
          <p:cNvSpPr>
            <a:spLocks noGrp="1"/>
          </p:cNvSpPr>
          <p:nvPr>
            <p:ph type="pic" sz="quarter" idx="22"/>
            <p:custDataLst>
              <p:tags r:id="rId4"/>
            </p:custDataLst>
          </p:nvPr>
        </p:nvSpPr>
        <p:spPr>
          <a:xfrm>
            <a:off x="6000044" y="4053451"/>
            <a:ext cx="2701925" cy="15492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0B500FD-AC79-41EA-AE04-3B314ABC0B85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5"/>
            </p:custDataLst>
          </p:nvPr>
        </p:nvSpPr>
        <p:spPr>
          <a:xfrm>
            <a:off x="6000044" y="5711443"/>
            <a:ext cx="2701925" cy="288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70AFCF7-2547-43C0-8EB8-B67AC95D3EE3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6"/>
            </p:custDataLst>
          </p:nvPr>
        </p:nvSpPr>
        <p:spPr>
          <a:xfrm>
            <a:off x="6000044" y="6021203"/>
            <a:ext cx="2701925" cy="176792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319F3529-C601-4046-84F7-E2A91E284C03}"/>
              </a:ext>
            </a:extLst>
          </p:cNvPr>
          <p:cNvSpPr>
            <a:spLocks noGrp="1"/>
          </p:cNvSpPr>
          <p:nvPr>
            <p:ph type="pic" sz="quarter" idx="25"/>
            <p:custDataLst>
              <p:tags r:id="rId7"/>
            </p:custDataLst>
          </p:nvPr>
        </p:nvSpPr>
        <p:spPr>
          <a:xfrm>
            <a:off x="9093200" y="1773239"/>
            <a:ext cx="2701925" cy="15492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D33430C-1666-4DAD-B215-005DADE40CF1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8"/>
            </p:custDataLst>
          </p:nvPr>
        </p:nvSpPr>
        <p:spPr>
          <a:xfrm>
            <a:off x="9093200" y="3431231"/>
            <a:ext cx="2701925" cy="288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9853B683-922D-4C30-8A7D-35424696A18F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9"/>
            </p:custDataLst>
          </p:nvPr>
        </p:nvSpPr>
        <p:spPr>
          <a:xfrm>
            <a:off x="9093200" y="3740991"/>
            <a:ext cx="2701925" cy="176792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88C32361-A3AA-4704-A1EB-DA009551AE70}"/>
              </a:ext>
            </a:extLst>
          </p:cNvPr>
          <p:cNvSpPr>
            <a:spLocks noGrp="1"/>
          </p:cNvSpPr>
          <p:nvPr>
            <p:ph type="pic" sz="quarter" idx="28"/>
            <p:custDataLst>
              <p:tags r:id="rId10"/>
            </p:custDataLst>
          </p:nvPr>
        </p:nvSpPr>
        <p:spPr>
          <a:xfrm>
            <a:off x="9093200" y="4053451"/>
            <a:ext cx="2701925" cy="15492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E3063EA-41B7-4DE0-BBDB-0E61F556B20E}"/>
              </a:ext>
            </a:extLst>
          </p:cNvPr>
          <p:cNvSpPr>
            <a:spLocks noGrp="1"/>
          </p:cNvSpPr>
          <p:nvPr>
            <p:ph type="body" sz="quarter" idx="29" hasCustomPrompt="1"/>
            <p:custDataLst>
              <p:tags r:id="rId11"/>
            </p:custDataLst>
          </p:nvPr>
        </p:nvSpPr>
        <p:spPr>
          <a:xfrm>
            <a:off x="9093200" y="5711443"/>
            <a:ext cx="2701925" cy="288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EE1B69A7-85D1-47F0-9C19-5E0ADE33F911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2"/>
            </p:custDataLst>
          </p:nvPr>
        </p:nvSpPr>
        <p:spPr>
          <a:xfrm>
            <a:off x="9093200" y="6021203"/>
            <a:ext cx="2701925" cy="176792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9954442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Propertie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8DCC-89F9-4508-B887-631C4809D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6246" y="1773239"/>
            <a:ext cx="3960000" cy="417671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0B688DD-0C0A-47C3-B152-2B09A64707BA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6000044" y="1773239"/>
            <a:ext cx="2701925" cy="15492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789FECF-9A92-400E-A8F5-D27AA4B54D7F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6000044" y="3431231"/>
            <a:ext cx="2701925" cy="288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1ACE65CE-2D66-4EFA-8862-787CA9142A11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3"/>
            </p:custDataLst>
          </p:nvPr>
        </p:nvSpPr>
        <p:spPr>
          <a:xfrm>
            <a:off x="6000044" y="3740991"/>
            <a:ext cx="2701925" cy="176792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6B0C254-D60B-46E6-84DE-807607E9E1D1}"/>
              </a:ext>
            </a:extLst>
          </p:cNvPr>
          <p:cNvSpPr>
            <a:spLocks noGrp="1"/>
          </p:cNvSpPr>
          <p:nvPr>
            <p:ph type="pic" sz="quarter" idx="22"/>
            <p:custDataLst>
              <p:tags r:id="rId4"/>
            </p:custDataLst>
          </p:nvPr>
        </p:nvSpPr>
        <p:spPr>
          <a:xfrm>
            <a:off x="6000044" y="4053451"/>
            <a:ext cx="2701925" cy="15492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0B500FD-AC79-41EA-AE04-3B314ABC0B85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5"/>
            </p:custDataLst>
          </p:nvPr>
        </p:nvSpPr>
        <p:spPr>
          <a:xfrm>
            <a:off x="6000044" y="5711443"/>
            <a:ext cx="2701925" cy="288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70AFCF7-2547-43C0-8EB8-B67AC95D3EE3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6"/>
            </p:custDataLst>
          </p:nvPr>
        </p:nvSpPr>
        <p:spPr>
          <a:xfrm>
            <a:off x="6000044" y="6021203"/>
            <a:ext cx="2701925" cy="176792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319F3529-C601-4046-84F7-E2A91E284C03}"/>
              </a:ext>
            </a:extLst>
          </p:cNvPr>
          <p:cNvSpPr>
            <a:spLocks noGrp="1"/>
          </p:cNvSpPr>
          <p:nvPr>
            <p:ph type="pic" sz="quarter" idx="25"/>
            <p:custDataLst>
              <p:tags r:id="rId7"/>
            </p:custDataLst>
          </p:nvPr>
        </p:nvSpPr>
        <p:spPr>
          <a:xfrm>
            <a:off x="9093200" y="1773239"/>
            <a:ext cx="2701925" cy="15492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D33430C-1666-4DAD-B215-005DADE40CF1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8"/>
            </p:custDataLst>
          </p:nvPr>
        </p:nvSpPr>
        <p:spPr>
          <a:xfrm>
            <a:off x="9093200" y="3431231"/>
            <a:ext cx="2701925" cy="288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9853B683-922D-4C30-8A7D-35424696A18F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9"/>
            </p:custDataLst>
          </p:nvPr>
        </p:nvSpPr>
        <p:spPr>
          <a:xfrm>
            <a:off x="9093200" y="3740991"/>
            <a:ext cx="2701925" cy="176792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88C32361-A3AA-4704-A1EB-DA009551AE70}"/>
              </a:ext>
            </a:extLst>
          </p:cNvPr>
          <p:cNvSpPr>
            <a:spLocks noGrp="1"/>
          </p:cNvSpPr>
          <p:nvPr>
            <p:ph type="pic" sz="quarter" idx="28"/>
            <p:custDataLst>
              <p:tags r:id="rId10"/>
            </p:custDataLst>
          </p:nvPr>
        </p:nvSpPr>
        <p:spPr>
          <a:xfrm>
            <a:off x="9093200" y="4053451"/>
            <a:ext cx="2701925" cy="154925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E3063EA-41B7-4DE0-BBDB-0E61F556B20E}"/>
              </a:ext>
            </a:extLst>
          </p:cNvPr>
          <p:cNvSpPr>
            <a:spLocks noGrp="1"/>
          </p:cNvSpPr>
          <p:nvPr>
            <p:ph type="body" sz="quarter" idx="29" hasCustomPrompt="1"/>
            <p:custDataLst>
              <p:tags r:id="rId11"/>
            </p:custDataLst>
          </p:nvPr>
        </p:nvSpPr>
        <p:spPr>
          <a:xfrm>
            <a:off x="9093200" y="5711443"/>
            <a:ext cx="2701925" cy="288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EE1B69A7-85D1-47F0-9C19-5E0ADE33F911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2"/>
            </p:custDataLst>
          </p:nvPr>
        </p:nvSpPr>
        <p:spPr>
          <a:xfrm>
            <a:off x="9093200" y="6021203"/>
            <a:ext cx="2701925" cy="176792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05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3395261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4177547" y="1773239"/>
            <a:ext cx="1866017" cy="2437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CA5B1B5-34A9-4ABA-B873-F0DD969A84A0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690511" y="1773239"/>
            <a:ext cx="1866017" cy="2437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AB4CED-3646-439C-84E5-739EA0478B46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177547" y="4373563"/>
            <a:ext cx="186601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702175A-384A-4C56-A97A-9095EE6D4315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>
          <a:xfrm>
            <a:off x="4177547" y="5212578"/>
            <a:ext cx="1866017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105EE10-877D-4F3B-B96F-5BB3F8C4DBEF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5"/>
            </p:custDataLst>
          </p:nvPr>
        </p:nvSpPr>
        <p:spPr>
          <a:xfrm>
            <a:off x="4177547" y="4800718"/>
            <a:ext cx="1866017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D73C54A-3394-4B5D-8200-C9ECA2BECB0F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6690511" y="4373563"/>
            <a:ext cx="186601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87123CE-8C85-4A95-9F9D-61CEC321797F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7"/>
            </p:custDataLst>
          </p:nvPr>
        </p:nvSpPr>
        <p:spPr>
          <a:xfrm>
            <a:off x="6690511" y="5212578"/>
            <a:ext cx="1866017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8E7AEF8-D9DA-4E67-8758-F926F6AA170A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8"/>
            </p:custDataLst>
          </p:nvPr>
        </p:nvSpPr>
        <p:spPr>
          <a:xfrm>
            <a:off x="6690511" y="4800718"/>
            <a:ext cx="1866017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D4E90A-5F01-44FA-92E6-6EED1AA409A6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9"/>
            </p:custDataLst>
          </p:nvPr>
        </p:nvSpPr>
        <p:spPr>
          <a:xfrm>
            <a:off x="9203476" y="1773239"/>
            <a:ext cx="1866017" cy="2437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28C6D81-E0B2-45B5-9971-E1764D649A0A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0"/>
            </p:custDataLst>
          </p:nvPr>
        </p:nvSpPr>
        <p:spPr>
          <a:xfrm>
            <a:off x="9203476" y="4373563"/>
            <a:ext cx="186601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4FB798E-48C3-49AF-B9A5-B8813A5B9210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11"/>
            </p:custDataLst>
          </p:nvPr>
        </p:nvSpPr>
        <p:spPr>
          <a:xfrm>
            <a:off x="9203476" y="5212578"/>
            <a:ext cx="1866017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5899F8BE-9E53-46C8-B79D-C1F0FF2F04C7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12"/>
            </p:custDataLst>
          </p:nvPr>
        </p:nvSpPr>
        <p:spPr>
          <a:xfrm>
            <a:off x="9203476" y="4800718"/>
            <a:ext cx="1866017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9BD0BAF-1C84-4717-AB5E-6C8BD32B6998}"/>
              </a:ext>
            </a:extLst>
          </p:cNvPr>
          <p:cNvSpPr>
            <a:spLocks noGrp="1"/>
          </p:cNvSpPr>
          <p:nvPr>
            <p:ph type="pic" sz="quarter" idx="33"/>
            <p:custDataLst>
              <p:tags r:id="rId13"/>
            </p:custDataLst>
          </p:nvPr>
        </p:nvSpPr>
        <p:spPr>
          <a:xfrm>
            <a:off x="1664583" y="1773239"/>
            <a:ext cx="1866017" cy="2437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7A316E4-6B5E-4C9D-89D8-96AD1DF1414E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14"/>
            </p:custDataLst>
          </p:nvPr>
        </p:nvSpPr>
        <p:spPr>
          <a:xfrm>
            <a:off x="1664583" y="4373563"/>
            <a:ext cx="186601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FD975C0-FAEF-4205-9BE6-84E870D6CF8E}"/>
              </a:ext>
            </a:extLst>
          </p:cNvPr>
          <p:cNvSpPr>
            <a:spLocks noGrp="1"/>
          </p:cNvSpPr>
          <p:nvPr>
            <p:ph type="body" sz="quarter" idx="35"/>
            <p:custDataLst>
              <p:tags r:id="rId15"/>
            </p:custDataLst>
          </p:nvPr>
        </p:nvSpPr>
        <p:spPr>
          <a:xfrm>
            <a:off x="1664583" y="5212578"/>
            <a:ext cx="1866017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DD0E0F2D-9D03-463A-BD28-18771FC7CBA6}"/>
              </a:ext>
            </a:extLst>
          </p:cNvPr>
          <p:cNvSpPr>
            <a:spLocks noGrp="1"/>
          </p:cNvSpPr>
          <p:nvPr>
            <p:ph type="body" sz="quarter" idx="36" hasCustomPrompt="1"/>
            <p:custDataLst>
              <p:tags r:id="rId16"/>
            </p:custDataLst>
          </p:nvPr>
        </p:nvSpPr>
        <p:spPr>
          <a:xfrm>
            <a:off x="1664583" y="4800718"/>
            <a:ext cx="1866017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27349560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ropertie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4177547" y="1773239"/>
            <a:ext cx="1866017" cy="2437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CA5B1B5-34A9-4ABA-B873-F0DD969A84A0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690511" y="1773239"/>
            <a:ext cx="1866017" cy="2437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AB4CED-3646-439C-84E5-739EA0478B46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177547" y="4373563"/>
            <a:ext cx="186601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702175A-384A-4C56-A97A-9095EE6D4315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>
          <a:xfrm>
            <a:off x="4177547" y="5212578"/>
            <a:ext cx="1866017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105EE10-877D-4F3B-B96F-5BB3F8C4DBEF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5"/>
            </p:custDataLst>
          </p:nvPr>
        </p:nvSpPr>
        <p:spPr>
          <a:xfrm>
            <a:off x="4177547" y="4800718"/>
            <a:ext cx="1866017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D73C54A-3394-4B5D-8200-C9ECA2BECB0F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6690511" y="4373563"/>
            <a:ext cx="186601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87123CE-8C85-4A95-9F9D-61CEC321797F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7"/>
            </p:custDataLst>
          </p:nvPr>
        </p:nvSpPr>
        <p:spPr>
          <a:xfrm>
            <a:off x="6690511" y="5212578"/>
            <a:ext cx="1866017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8E7AEF8-D9DA-4E67-8758-F926F6AA170A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8"/>
            </p:custDataLst>
          </p:nvPr>
        </p:nvSpPr>
        <p:spPr>
          <a:xfrm>
            <a:off x="6690511" y="4800718"/>
            <a:ext cx="1866017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D4E90A-5F01-44FA-92E6-6EED1AA409A6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9"/>
            </p:custDataLst>
          </p:nvPr>
        </p:nvSpPr>
        <p:spPr>
          <a:xfrm>
            <a:off x="9203476" y="1773239"/>
            <a:ext cx="1866017" cy="2437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28C6D81-E0B2-45B5-9971-E1764D649A0A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0"/>
            </p:custDataLst>
          </p:nvPr>
        </p:nvSpPr>
        <p:spPr>
          <a:xfrm>
            <a:off x="9203476" y="4373563"/>
            <a:ext cx="186601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4FB798E-48C3-49AF-B9A5-B8813A5B9210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11"/>
            </p:custDataLst>
          </p:nvPr>
        </p:nvSpPr>
        <p:spPr>
          <a:xfrm>
            <a:off x="9203476" y="5212578"/>
            <a:ext cx="1866017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5899F8BE-9E53-46C8-B79D-C1F0FF2F04C7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12"/>
            </p:custDataLst>
          </p:nvPr>
        </p:nvSpPr>
        <p:spPr>
          <a:xfrm>
            <a:off x="9203476" y="4800718"/>
            <a:ext cx="1866017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9BD0BAF-1C84-4717-AB5E-6C8BD32B6998}"/>
              </a:ext>
            </a:extLst>
          </p:cNvPr>
          <p:cNvSpPr>
            <a:spLocks noGrp="1"/>
          </p:cNvSpPr>
          <p:nvPr>
            <p:ph type="pic" sz="quarter" idx="33"/>
            <p:custDataLst>
              <p:tags r:id="rId13"/>
            </p:custDataLst>
          </p:nvPr>
        </p:nvSpPr>
        <p:spPr>
          <a:xfrm>
            <a:off x="1664583" y="1773239"/>
            <a:ext cx="1866017" cy="2437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7A316E4-6B5E-4C9D-89D8-96AD1DF1414E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14"/>
            </p:custDataLst>
          </p:nvPr>
        </p:nvSpPr>
        <p:spPr>
          <a:xfrm>
            <a:off x="1664583" y="4373563"/>
            <a:ext cx="1866017" cy="3272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/>
              <a:t>Property name, address</a:t>
            </a:r>
          </a:p>
          <a:p>
            <a:pPr lvl="0"/>
            <a:endParaRPr lang="en-GB"/>
          </a:p>
          <a:p>
            <a:pPr lvl="1"/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FD975C0-FAEF-4205-9BE6-84E870D6CF8E}"/>
              </a:ext>
            </a:extLst>
          </p:cNvPr>
          <p:cNvSpPr>
            <a:spLocks noGrp="1"/>
          </p:cNvSpPr>
          <p:nvPr>
            <p:ph type="body" sz="quarter" idx="35"/>
            <p:custDataLst>
              <p:tags r:id="rId15"/>
            </p:custDataLst>
          </p:nvPr>
        </p:nvSpPr>
        <p:spPr>
          <a:xfrm>
            <a:off x="1664583" y="5212578"/>
            <a:ext cx="1866017" cy="7100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DD0E0F2D-9D03-463A-BD28-18771FC7CBA6}"/>
              </a:ext>
            </a:extLst>
          </p:cNvPr>
          <p:cNvSpPr>
            <a:spLocks noGrp="1"/>
          </p:cNvSpPr>
          <p:nvPr>
            <p:ph type="body" sz="quarter" idx="36" hasCustomPrompt="1"/>
            <p:custDataLst>
              <p:tags r:id="rId16"/>
            </p:custDataLst>
          </p:nvPr>
        </p:nvSpPr>
        <p:spPr>
          <a:xfrm>
            <a:off x="1664583" y="4800718"/>
            <a:ext cx="1866017" cy="3119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solidFill>
                  <a:srgbClr val="D50032"/>
                </a:solidFill>
                <a:latin typeface="+mj-lt"/>
              </a:defRPr>
            </a:lvl1pPr>
            <a:lvl2pPr>
              <a:defRPr lang="en-GB" sz="1050" dirty="0">
                <a:solidFill>
                  <a:schemeClr val="accent6"/>
                </a:solidFill>
                <a:latin typeface="+mj-lt"/>
              </a:defRPr>
            </a:lvl2pPr>
          </a:lstStyle>
          <a:p>
            <a:pPr marL="180975" lvl="0" indent="-180975">
              <a:spcBef>
                <a:spcPts val="0"/>
              </a:spcBef>
              <a:spcAft>
                <a:spcPts val="0"/>
              </a:spcAft>
            </a:pPr>
            <a:r>
              <a:rPr lang="en-GB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2084090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0EA2-4F44-485E-AF99-FE3C56AE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26083-D1AB-46BC-86A3-426C652C08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2088" y="1773238"/>
            <a:ext cx="2898775" cy="4085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8F3BBE-905C-4D67-BE77-172ABB3580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46238" y="1773238"/>
            <a:ext cx="3098800" cy="40853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8267D9C1-CCD5-4A25-AB38-A6C137D259B8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8812213" y="1784449"/>
            <a:ext cx="1550120" cy="20668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0B0045-7767-4DDE-8201-B83797399379}"/>
              </a:ext>
            </a:extLst>
          </p:cNvPr>
          <p:cNvCxnSpPr>
            <a:cxnSpLocks/>
          </p:cNvCxnSpPr>
          <p:nvPr userDrawn="1"/>
        </p:nvCxnSpPr>
        <p:spPr>
          <a:xfrm>
            <a:off x="8812213" y="5944611"/>
            <a:ext cx="2981325" cy="0"/>
          </a:xfrm>
          <a:prstGeom prst="line">
            <a:avLst/>
          </a:prstGeom>
          <a:ln w="9525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8812213" y="4026962"/>
            <a:ext cx="2982912" cy="183157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528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Cover Teal Diam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id="{E339274E-8D1D-4CB4-B4FC-A079462A926F}"/>
              </a:ext>
            </a:extLst>
          </p:cNvPr>
          <p:cNvSpPr>
            <a:spLocks noChangeAspect="1"/>
          </p:cNvSpPr>
          <p:nvPr userDrawn="1"/>
        </p:nvSpPr>
        <p:spPr>
          <a:xfrm>
            <a:off x="4221480" y="1554480"/>
            <a:ext cx="3749040" cy="3749040"/>
          </a:xfrm>
          <a:prstGeom prst="diamond">
            <a:avLst/>
          </a:prstGeom>
          <a:solidFill>
            <a:srgbClr val="0E9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42626-F161-4368-A990-02E5AA86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62" y="1630874"/>
            <a:ext cx="8499476" cy="1674796"/>
          </a:xfrm>
        </p:spPr>
        <p:txBody>
          <a:bodyPr lIns="0" tIns="0" rIns="0" bIns="0" anchor="b">
            <a:noAutofit/>
          </a:bodyPr>
          <a:lstStyle>
            <a:lvl1pPr algn="ctr"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376E-DEA8-42A8-B839-CC517641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818" y="3627781"/>
            <a:ext cx="6710363" cy="8277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72D4FB2-4254-4F08-AFE4-8EFA58AD0D1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sp>
        <p:nvSpPr>
          <p:cNvPr id="9" name="TextBox 8" hidden="1"/>
          <p:cNvSpPr txBox="1"/>
          <p:nvPr userDrawn="1">
            <p:custDataLst>
              <p:tags r:id="rId2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79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0EA2-4F44-485E-AF99-FE3C56AE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26083-D1AB-46BC-86A3-426C652C08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2088" y="1773238"/>
            <a:ext cx="2898775" cy="4085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8F3BBE-905C-4D67-BE77-172ABB3580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46238" y="1773238"/>
            <a:ext cx="3098800" cy="40853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8267D9C1-CCD5-4A25-AB38-A6C137D259B8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8812213" y="1784449"/>
            <a:ext cx="1550120" cy="20668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0B0045-7767-4DDE-8201-B83797399379}"/>
              </a:ext>
            </a:extLst>
          </p:cNvPr>
          <p:cNvCxnSpPr>
            <a:cxnSpLocks/>
          </p:cNvCxnSpPr>
          <p:nvPr userDrawn="1"/>
        </p:nvCxnSpPr>
        <p:spPr>
          <a:xfrm>
            <a:off x="8812213" y="5944611"/>
            <a:ext cx="2981325" cy="0"/>
          </a:xfrm>
          <a:prstGeom prst="line">
            <a:avLst/>
          </a:prstGeom>
          <a:ln w="9525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8812213" y="4026962"/>
            <a:ext cx="2982912" cy="183157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54560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0EA2-4F44-485E-AF99-FE3C56AE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26083-D1AB-46BC-86A3-426C652C08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6238" y="4059287"/>
            <a:ext cx="3097213" cy="18906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8F3BBE-905C-4D67-BE77-172ABB3580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46238" y="1773238"/>
            <a:ext cx="3098800" cy="20780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8267D9C1-CCD5-4A25-AB38-A6C137D259B8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8812213" y="1801606"/>
            <a:ext cx="1550120" cy="20668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0B0045-7767-4DDE-8201-B83797399379}"/>
              </a:ext>
            </a:extLst>
          </p:cNvPr>
          <p:cNvCxnSpPr>
            <a:cxnSpLocks/>
          </p:cNvCxnSpPr>
          <p:nvPr userDrawn="1"/>
        </p:nvCxnSpPr>
        <p:spPr>
          <a:xfrm>
            <a:off x="8812213" y="5960915"/>
            <a:ext cx="2981325" cy="0"/>
          </a:xfrm>
          <a:prstGeom prst="line">
            <a:avLst/>
          </a:prstGeom>
          <a:ln w="9525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21F8D1-AD62-418A-8384-7CE83140D5E6}"/>
              </a:ext>
            </a:extLst>
          </p:cNvPr>
          <p:cNvSpPr txBox="1"/>
          <p:nvPr userDrawn="1"/>
        </p:nvSpPr>
        <p:spPr>
          <a:xfrm>
            <a:off x="5251456" y="1581150"/>
            <a:ext cx="2495109" cy="784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7200">
                <a:solidFill>
                  <a:srgbClr val="D50032"/>
                </a:solidFill>
                <a:latin typeface="+mj-lt"/>
              </a:rPr>
              <a:t>“”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2542-71B2-46DB-A6D1-79BB90EBB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2088" y="2286000"/>
            <a:ext cx="3097212" cy="3663950"/>
          </a:xfrm>
        </p:spPr>
        <p:txBody>
          <a:bodyPr/>
          <a:lstStyle>
            <a:lvl1pPr>
              <a:defRPr>
                <a:solidFill>
                  <a:srgbClr val="064F50"/>
                </a:solidFill>
              </a:defRPr>
            </a:lvl1pPr>
            <a:lvl2pPr marL="0" indent="0">
              <a:buNone/>
              <a:defRPr>
                <a:solidFill>
                  <a:srgbClr val="064F5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8832383" y="4030702"/>
            <a:ext cx="2982912" cy="191924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75981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Quote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0EA2-4F44-485E-AF99-FE3C56AE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26083-D1AB-46BC-86A3-426C652C08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6238" y="4059287"/>
            <a:ext cx="3097213" cy="18906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Eighth</a:t>
            </a:r>
          </a:p>
          <a:p>
            <a:pPr lvl="8"/>
            <a:r>
              <a:rPr lang="en-GB"/>
              <a:t>Ninth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8F3BBE-905C-4D67-BE77-172ABB3580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46238" y="1773238"/>
            <a:ext cx="3098800" cy="20780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8267D9C1-CCD5-4A25-AB38-A6C137D259B8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8812213" y="1801606"/>
            <a:ext cx="1550120" cy="20668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0B0045-7767-4DDE-8201-B83797399379}"/>
              </a:ext>
            </a:extLst>
          </p:cNvPr>
          <p:cNvCxnSpPr>
            <a:cxnSpLocks/>
          </p:cNvCxnSpPr>
          <p:nvPr userDrawn="1"/>
        </p:nvCxnSpPr>
        <p:spPr>
          <a:xfrm>
            <a:off x="8812213" y="5960915"/>
            <a:ext cx="2981325" cy="0"/>
          </a:xfrm>
          <a:prstGeom prst="line">
            <a:avLst/>
          </a:prstGeom>
          <a:ln w="9525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21F8D1-AD62-418A-8384-7CE83140D5E6}"/>
              </a:ext>
            </a:extLst>
          </p:cNvPr>
          <p:cNvSpPr txBox="1"/>
          <p:nvPr userDrawn="1"/>
        </p:nvSpPr>
        <p:spPr>
          <a:xfrm>
            <a:off x="5251456" y="1581150"/>
            <a:ext cx="2495109" cy="784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7200">
                <a:solidFill>
                  <a:srgbClr val="D50032"/>
                </a:solidFill>
                <a:latin typeface="+mj-lt"/>
              </a:rPr>
              <a:t>“”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2542-71B2-46DB-A6D1-79BB90EBB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2088" y="2286000"/>
            <a:ext cx="3097212" cy="3663950"/>
          </a:xfrm>
        </p:spPr>
        <p:txBody>
          <a:bodyPr/>
          <a:lstStyle>
            <a:lvl1pPr>
              <a:defRPr>
                <a:solidFill>
                  <a:srgbClr val="064F50"/>
                </a:solidFill>
              </a:defRPr>
            </a:lvl1pPr>
            <a:lvl2pPr marL="0" indent="0">
              <a:buNone/>
              <a:defRPr>
                <a:solidFill>
                  <a:srgbClr val="064F5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8832383" y="4030702"/>
            <a:ext cx="2982912" cy="191924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7446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46238" y="1790877"/>
            <a:ext cx="1332000" cy="171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646239" y="3692000"/>
            <a:ext cx="3060000" cy="1872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3"/>
            </p:custDataLst>
          </p:nvPr>
        </p:nvSpPr>
        <p:spPr>
          <a:xfrm>
            <a:off x="5099050" y="1790877"/>
            <a:ext cx="1332000" cy="171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CA5B1B5-34A9-4ABA-B873-F0DD969A84A0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>
          <a:xfrm>
            <a:off x="8540631" y="1790877"/>
            <a:ext cx="1332000" cy="171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099050" y="3692000"/>
            <a:ext cx="3060000" cy="1872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8540631" y="3692000"/>
            <a:ext cx="3060000" cy="1872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96093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eople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46238" y="1790877"/>
            <a:ext cx="1332000" cy="171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646239" y="3692000"/>
            <a:ext cx="3060000" cy="1872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EB632-DF38-439B-AF8A-95DDE3E6A860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3"/>
            </p:custDataLst>
          </p:nvPr>
        </p:nvSpPr>
        <p:spPr>
          <a:xfrm>
            <a:off x="5099050" y="1790877"/>
            <a:ext cx="1332000" cy="171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CA5B1B5-34A9-4ABA-B873-F0DD969A84A0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>
          <a:xfrm>
            <a:off x="8540631" y="1790877"/>
            <a:ext cx="1332000" cy="171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099050" y="3692000"/>
            <a:ext cx="3060000" cy="1872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8540631" y="3692000"/>
            <a:ext cx="3060000" cy="1872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25989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63171" y="1780182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FE46912-868D-413B-B59D-9F5758C98866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2"/>
            </p:custDataLst>
          </p:nvPr>
        </p:nvSpPr>
        <p:spPr>
          <a:xfrm>
            <a:off x="4249454" y="1780181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C5F6191-E11E-46C8-B866-C33A23D8896E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3"/>
            </p:custDataLst>
          </p:nvPr>
        </p:nvSpPr>
        <p:spPr>
          <a:xfrm>
            <a:off x="6850858" y="1780181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D94E49E1-C541-44EC-8A33-D5AA7FB48E54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4"/>
            </p:custDataLst>
          </p:nvPr>
        </p:nvSpPr>
        <p:spPr>
          <a:xfrm>
            <a:off x="9452262" y="1746445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1646238" y="3691998"/>
            <a:ext cx="2340000" cy="18369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30"/>
            <p:custDataLst>
              <p:tags r:id="rId6"/>
            </p:custDataLst>
          </p:nvPr>
        </p:nvSpPr>
        <p:spPr>
          <a:xfrm>
            <a:off x="4249454" y="3691997"/>
            <a:ext cx="2340000" cy="18369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7"/>
            </p:custDataLst>
          </p:nvPr>
        </p:nvSpPr>
        <p:spPr>
          <a:xfrm>
            <a:off x="6852670" y="3691997"/>
            <a:ext cx="2340000" cy="18369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32"/>
            <p:custDataLst>
              <p:tags r:id="rId8"/>
            </p:custDataLst>
          </p:nvPr>
        </p:nvSpPr>
        <p:spPr>
          <a:xfrm>
            <a:off x="9455886" y="3691998"/>
            <a:ext cx="2340000" cy="1836932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348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eople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63171" y="1780182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FE46912-868D-413B-B59D-9F5758C98866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2"/>
            </p:custDataLst>
          </p:nvPr>
        </p:nvSpPr>
        <p:spPr>
          <a:xfrm>
            <a:off x="4249454" y="1780181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C5F6191-E11E-46C8-B866-C33A23D8896E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3"/>
            </p:custDataLst>
          </p:nvPr>
        </p:nvSpPr>
        <p:spPr>
          <a:xfrm>
            <a:off x="6850858" y="1780181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D94E49E1-C541-44EC-8A33-D5AA7FB48E54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4"/>
            </p:custDataLst>
          </p:nvPr>
        </p:nvSpPr>
        <p:spPr>
          <a:xfrm>
            <a:off x="9452262" y="1746445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1646238" y="3691998"/>
            <a:ext cx="2340000" cy="18369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30"/>
            <p:custDataLst>
              <p:tags r:id="rId6"/>
            </p:custDataLst>
          </p:nvPr>
        </p:nvSpPr>
        <p:spPr>
          <a:xfrm>
            <a:off x="4249454" y="3691997"/>
            <a:ext cx="2340000" cy="18369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7"/>
            </p:custDataLst>
          </p:nvPr>
        </p:nvSpPr>
        <p:spPr>
          <a:xfrm>
            <a:off x="6852670" y="3691997"/>
            <a:ext cx="2340000" cy="18369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32"/>
            <p:custDataLst>
              <p:tags r:id="rId8"/>
            </p:custDataLst>
          </p:nvPr>
        </p:nvSpPr>
        <p:spPr>
          <a:xfrm>
            <a:off x="9455886" y="3691998"/>
            <a:ext cx="2340000" cy="1836932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15709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eople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63171" y="1743633"/>
            <a:ext cx="1298233" cy="1731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898778C-8796-4C91-8C67-A20F7D67D567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2"/>
            </p:custDataLst>
          </p:nvPr>
        </p:nvSpPr>
        <p:spPr>
          <a:xfrm>
            <a:off x="1663171" y="3861682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416D390A-0321-4E81-AF30-1714107C4200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3"/>
            </p:custDataLst>
          </p:nvPr>
        </p:nvSpPr>
        <p:spPr>
          <a:xfrm>
            <a:off x="6213736" y="1743632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C4D78D69-9674-4123-A5DB-C7D8604A85B8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4"/>
            </p:custDataLst>
          </p:nvPr>
        </p:nvSpPr>
        <p:spPr>
          <a:xfrm>
            <a:off x="6213736" y="3861682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3168878" y="1764442"/>
            <a:ext cx="2820283" cy="17316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6"/>
            </p:custDataLst>
          </p:nvPr>
        </p:nvSpPr>
        <p:spPr>
          <a:xfrm>
            <a:off x="7736544" y="1764441"/>
            <a:ext cx="2820283" cy="17316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28"/>
            <p:custDataLst>
              <p:tags r:id="rId7"/>
            </p:custDataLst>
          </p:nvPr>
        </p:nvSpPr>
        <p:spPr>
          <a:xfrm>
            <a:off x="3163161" y="3861681"/>
            <a:ext cx="2820283" cy="17316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29"/>
            <p:custDataLst>
              <p:tags r:id="rId8"/>
            </p:custDataLst>
          </p:nvPr>
        </p:nvSpPr>
        <p:spPr>
          <a:xfrm>
            <a:off x="7720957" y="3861681"/>
            <a:ext cx="2820283" cy="17316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58757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eople Two Rows Tan">
    <p:bg>
      <p:bgPr>
        <a:solidFill>
          <a:srgbClr val="EA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63171" y="1753257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898778C-8796-4C91-8C67-A20F7D67D567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2"/>
            </p:custDataLst>
          </p:nvPr>
        </p:nvSpPr>
        <p:spPr>
          <a:xfrm>
            <a:off x="1663171" y="3861682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416D390A-0321-4E81-AF30-1714107C4200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3"/>
            </p:custDataLst>
          </p:nvPr>
        </p:nvSpPr>
        <p:spPr>
          <a:xfrm>
            <a:off x="6213736" y="1753257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C4D78D69-9674-4123-A5DB-C7D8604A85B8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4"/>
            </p:custDataLst>
          </p:nvPr>
        </p:nvSpPr>
        <p:spPr>
          <a:xfrm>
            <a:off x="6213736" y="3861682"/>
            <a:ext cx="1298233" cy="1730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3168878" y="1764442"/>
            <a:ext cx="2820283" cy="17316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6"/>
            </p:custDataLst>
          </p:nvPr>
        </p:nvSpPr>
        <p:spPr>
          <a:xfrm>
            <a:off x="7736544" y="1764441"/>
            <a:ext cx="2820283" cy="17316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28"/>
            <p:custDataLst>
              <p:tags r:id="rId7"/>
            </p:custDataLst>
          </p:nvPr>
        </p:nvSpPr>
        <p:spPr>
          <a:xfrm>
            <a:off x="3163161" y="3861681"/>
            <a:ext cx="2820283" cy="17316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29"/>
            <p:custDataLst>
              <p:tags r:id="rId8"/>
            </p:custDataLst>
          </p:nvPr>
        </p:nvSpPr>
        <p:spPr>
          <a:xfrm>
            <a:off x="7720957" y="3861681"/>
            <a:ext cx="2820283" cy="17316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9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3762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EEC-9246-463C-BF10-E1F21AB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D6AEBC-2761-490E-A402-89B8EE8961D9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663172" y="1791759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898778C-8796-4C91-8C67-A20F7D67D567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2"/>
            </p:custDataLst>
          </p:nvPr>
        </p:nvSpPr>
        <p:spPr>
          <a:xfrm>
            <a:off x="1663172" y="3255700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416D390A-0321-4E81-AF30-1714107C4200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3"/>
            </p:custDataLst>
          </p:nvPr>
        </p:nvSpPr>
        <p:spPr>
          <a:xfrm>
            <a:off x="4898296" y="1791759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C4D78D69-9674-4123-A5DB-C7D8604A85B8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4"/>
            </p:custDataLst>
          </p:nvPr>
        </p:nvSpPr>
        <p:spPr>
          <a:xfrm>
            <a:off x="4894680" y="3254032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8B72E2A4-5794-4225-9255-DB8BA8C6CB92}"/>
              </a:ext>
            </a:extLst>
          </p:cNvPr>
          <p:cNvSpPr>
            <a:spLocks noGrp="1"/>
          </p:cNvSpPr>
          <p:nvPr>
            <p:ph type="pic" sz="quarter" idx="37"/>
            <p:custDataLst>
              <p:tags r:id="rId5"/>
            </p:custDataLst>
          </p:nvPr>
        </p:nvSpPr>
        <p:spPr>
          <a:xfrm>
            <a:off x="8132849" y="1791759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ED4F38FC-3FD5-4021-B998-7B0E14B468CA}"/>
              </a:ext>
            </a:extLst>
          </p:cNvPr>
          <p:cNvSpPr>
            <a:spLocks noGrp="1"/>
          </p:cNvSpPr>
          <p:nvPr>
            <p:ph type="pic" sz="quarter" idx="38"/>
            <p:custDataLst>
              <p:tags r:id="rId6"/>
            </p:custDataLst>
          </p:nvPr>
        </p:nvSpPr>
        <p:spPr>
          <a:xfrm>
            <a:off x="8132849" y="3254032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705D702A-6966-404B-B22F-F7A62246DF72}"/>
              </a:ext>
            </a:extLst>
          </p:cNvPr>
          <p:cNvSpPr>
            <a:spLocks noGrp="1"/>
          </p:cNvSpPr>
          <p:nvPr>
            <p:ph type="pic" sz="quarter" idx="45"/>
            <p:custDataLst>
              <p:tags r:id="rId7"/>
            </p:custDataLst>
          </p:nvPr>
        </p:nvSpPr>
        <p:spPr>
          <a:xfrm>
            <a:off x="1663172" y="4719640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D24ECF21-AB75-4D3F-96F4-38CAB172C5C9}"/>
              </a:ext>
            </a:extLst>
          </p:cNvPr>
          <p:cNvSpPr>
            <a:spLocks noGrp="1"/>
          </p:cNvSpPr>
          <p:nvPr>
            <p:ph type="pic" sz="quarter" idx="46"/>
            <p:custDataLst>
              <p:tags r:id="rId8"/>
            </p:custDataLst>
          </p:nvPr>
        </p:nvSpPr>
        <p:spPr>
          <a:xfrm>
            <a:off x="4894680" y="4719640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F4D9E90-BCB7-485C-8358-C13EC5548020}"/>
              </a:ext>
            </a:extLst>
          </p:cNvPr>
          <p:cNvSpPr>
            <a:spLocks noGrp="1"/>
          </p:cNvSpPr>
          <p:nvPr>
            <p:ph type="pic" sz="quarter" idx="53"/>
            <p:custDataLst>
              <p:tags r:id="rId9"/>
            </p:custDataLst>
          </p:nvPr>
        </p:nvSpPr>
        <p:spPr>
          <a:xfrm>
            <a:off x="8132849" y="4719640"/>
            <a:ext cx="828000" cy="11039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4"/>
            <p:custDataLst>
              <p:tags r:id="rId10"/>
            </p:custDataLst>
          </p:nvPr>
        </p:nvSpPr>
        <p:spPr>
          <a:xfrm>
            <a:off x="2749089" y="1773239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5"/>
            <p:custDataLst>
              <p:tags r:id="rId11"/>
            </p:custDataLst>
          </p:nvPr>
        </p:nvSpPr>
        <p:spPr>
          <a:xfrm>
            <a:off x="5991094" y="1774697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6"/>
            <p:custDataLst>
              <p:tags r:id="rId12"/>
            </p:custDataLst>
          </p:nvPr>
        </p:nvSpPr>
        <p:spPr>
          <a:xfrm>
            <a:off x="9233099" y="1773238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7"/>
            <p:custDataLst>
              <p:tags r:id="rId13"/>
            </p:custDataLst>
          </p:nvPr>
        </p:nvSpPr>
        <p:spPr>
          <a:xfrm>
            <a:off x="2749089" y="3254447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8"/>
            <p:custDataLst>
              <p:tags r:id="rId14"/>
            </p:custDataLst>
          </p:nvPr>
        </p:nvSpPr>
        <p:spPr>
          <a:xfrm>
            <a:off x="5991094" y="3255905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59"/>
            <p:custDataLst>
              <p:tags r:id="rId15"/>
            </p:custDataLst>
          </p:nvPr>
        </p:nvSpPr>
        <p:spPr>
          <a:xfrm>
            <a:off x="9233099" y="3254446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60"/>
            <p:custDataLst>
              <p:tags r:id="rId16"/>
            </p:custDataLst>
          </p:nvPr>
        </p:nvSpPr>
        <p:spPr>
          <a:xfrm>
            <a:off x="2749089" y="4718595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61"/>
            <p:custDataLst>
              <p:tags r:id="rId17"/>
            </p:custDataLst>
          </p:nvPr>
        </p:nvSpPr>
        <p:spPr>
          <a:xfrm>
            <a:off x="5991094" y="4720053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32EC53A6-1317-4283-B38F-A8BD396A5A4F}"/>
              </a:ext>
            </a:extLst>
          </p:cNvPr>
          <p:cNvSpPr>
            <a:spLocks noGrp="1"/>
          </p:cNvSpPr>
          <p:nvPr>
            <p:ph type="body" sz="quarter" idx="62"/>
            <p:custDataLst>
              <p:tags r:id="rId18"/>
            </p:custDataLst>
          </p:nvPr>
        </p:nvSpPr>
        <p:spPr>
          <a:xfrm>
            <a:off x="9233099" y="4718594"/>
            <a:ext cx="1899864" cy="117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rgbClr val="064F50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rgbClr val="D50032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rgbClr val="000000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819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image" Target="../media/image1.png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0" Type="http://schemas.openxmlformats.org/officeDocument/2006/relationships/tags" Target="../tags/tag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1B22C-0222-49D7-9257-1C062BB6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48" y="395289"/>
            <a:ext cx="8172440" cy="8467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56433-B44C-4E71-843A-B0F0788A5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6238" y="1773238"/>
            <a:ext cx="10136583" cy="4166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D8CEAA8-5306-4635-8F7E-1A7CBA5E49F5}"/>
              </a:ext>
            </a:extLst>
          </p:cNvPr>
          <p:cNvPicPr>
            <a:picLocks noChangeAspect="1"/>
          </p:cNvPicPr>
          <p:nvPr userDrawn="1">
            <p:custDataLst>
              <p:tags r:id="rId189"/>
            </p:custDataLst>
          </p:nvPr>
        </p:nvPicPr>
        <p:blipFill>
          <a:blip r:embed="rId19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383384"/>
            <a:ext cx="1254125" cy="46158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A8064A-9046-44A5-AB53-DB38D2E5842F}"/>
              </a:ext>
            </a:extLst>
          </p:cNvPr>
          <p:cNvCxnSpPr>
            <a:cxnSpLocks/>
          </p:cNvCxnSpPr>
          <p:nvPr userDrawn="1"/>
        </p:nvCxnSpPr>
        <p:spPr>
          <a:xfrm>
            <a:off x="658017" y="918369"/>
            <a:ext cx="0" cy="5021263"/>
          </a:xfrm>
          <a:prstGeom prst="line">
            <a:avLst/>
          </a:prstGeom>
          <a:ln w="19050" cap="flat" cmpd="sng" algn="ctr">
            <a:solidFill>
              <a:srgbClr val="D500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19">
            <a:extLst>
              <a:ext uri="{FF2B5EF4-FFF2-40B4-BE49-F238E27FC236}">
                <a16:creationId xmlns:a16="http://schemas.microsoft.com/office/drawing/2014/main" id="{33A3ABC4-69F3-401B-9664-6C185B43E03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08617" y="464776"/>
            <a:ext cx="298800" cy="298800"/>
          </a:xfrm>
          <a:prstGeom prst="diamond">
            <a:avLst/>
          </a:prstGeom>
          <a:solidFill>
            <a:srgbClr val="064F50"/>
          </a:solidFill>
          <a:ln w="6350">
            <a:noFill/>
          </a:ln>
        </p:spPr>
        <p:txBody>
          <a:bodyPr lIns="0" tIns="0" rIns="0" b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1E490F-FD82-4B1E-801E-1F76D93912BF}" type="slidenum">
              <a:rPr lang="en-GB" sz="700" b="0" smtClean="0"/>
              <a:pPr algn="ctr"/>
              <a:t>‹#›</a:t>
            </a:fld>
            <a:endParaRPr lang="en-GB" sz="900" b="0"/>
          </a:p>
        </p:txBody>
      </p:sp>
      <p:sp>
        <p:nvSpPr>
          <p:cNvPr id="8" name="TextBox 7" hidden="1"/>
          <p:cNvSpPr txBox="1"/>
          <p:nvPr userDrawn="1">
            <p:custDataLst>
              <p:tags r:id="rId190"/>
            </p:custDataLst>
          </p:nvPr>
        </p:nvSpPr>
        <p:spPr>
          <a:xfrm rot="19500000">
            <a:off x="2844800" y="2562796"/>
            <a:ext cx="650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>
                <a:solidFill>
                  <a:srgbClr val="C7C7C7"/>
                </a:solidFill>
              </a:rPr>
              <a:t>DRAFT</a:t>
            </a:r>
          </a:p>
        </p:txBody>
      </p:sp>
      <p:pic>
        <p:nvPicPr>
          <p:cNvPr id="4" name="KFStrapline_Black"/>
          <p:cNvPicPr>
            <a:picLocks noChangeAspect="1"/>
          </p:cNvPicPr>
          <p:nvPr userDrawn="1"/>
        </p:nvPicPr>
        <p:blipFill>
          <a:blip r:embed="rId192" cstate="hq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93" y="6199754"/>
            <a:ext cx="331117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8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83" r:id="rId2"/>
    <p:sldLayoutId id="2147483779" r:id="rId3"/>
    <p:sldLayoutId id="2147483934" r:id="rId4"/>
    <p:sldLayoutId id="2147483935" r:id="rId5"/>
    <p:sldLayoutId id="2147483936" r:id="rId6"/>
    <p:sldLayoutId id="2147483979" r:id="rId7"/>
    <p:sldLayoutId id="2147483980" r:id="rId8"/>
    <p:sldLayoutId id="2147483981" r:id="rId9"/>
    <p:sldLayoutId id="2147483982" r:id="rId10"/>
    <p:sldLayoutId id="2147483785" r:id="rId11"/>
    <p:sldLayoutId id="2147483732" r:id="rId12"/>
    <p:sldLayoutId id="2147483937" r:id="rId13"/>
    <p:sldLayoutId id="2147483938" r:id="rId14"/>
    <p:sldLayoutId id="2147483939" r:id="rId15"/>
    <p:sldLayoutId id="2147483983" r:id="rId16"/>
    <p:sldLayoutId id="2147483984" r:id="rId17"/>
    <p:sldLayoutId id="2147483985" r:id="rId18"/>
    <p:sldLayoutId id="2147483986" r:id="rId19"/>
    <p:sldLayoutId id="2147483784" r:id="rId20"/>
    <p:sldLayoutId id="2147483780" r:id="rId21"/>
    <p:sldLayoutId id="2147483940" r:id="rId22"/>
    <p:sldLayoutId id="2147483941" r:id="rId23"/>
    <p:sldLayoutId id="2147483942" r:id="rId24"/>
    <p:sldLayoutId id="2147483886" r:id="rId25"/>
    <p:sldLayoutId id="2147483728" r:id="rId26"/>
    <p:sldLayoutId id="2147483733" r:id="rId27"/>
    <p:sldLayoutId id="2147483943" r:id="rId28"/>
    <p:sldLayoutId id="2147483944" r:id="rId29"/>
    <p:sldLayoutId id="2147483945" r:id="rId30"/>
    <p:sldLayoutId id="2147483987" r:id="rId31"/>
    <p:sldLayoutId id="2147483988" r:id="rId32"/>
    <p:sldLayoutId id="2147483989" r:id="rId33"/>
    <p:sldLayoutId id="2147483990" r:id="rId34"/>
    <p:sldLayoutId id="2147483790" r:id="rId35"/>
    <p:sldLayoutId id="2147483787" r:id="rId36"/>
    <p:sldLayoutId id="2147483946" r:id="rId37"/>
    <p:sldLayoutId id="2147483947" r:id="rId38"/>
    <p:sldLayoutId id="2147483948" r:id="rId39"/>
    <p:sldLayoutId id="2147483991" r:id="rId40"/>
    <p:sldLayoutId id="2147483992" r:id="rId41"/>
    <p:sldLayoutId id="2147483993" r:id="rId42"/>
    <p:sldLayoutId id="2147483994" r:id="rId43"/>
    <p:sldLayoutId id="2147483838" r:id="rId44"/>
    <p:sldLayoutId id="2147483902" r:id="rId45"/>
    <p:sldLayoutId id="2147483793" r:id="rId46"/>
    <p:sldLayoutId id="2147483926" r:id="rId47"/>
    <p:sldLayoutId id="2147483650" r:id="rId48"/>
    <p:sldLayoutId id="2147483927" r:id="rId49"/>
    <p:sldLayoutId id="2147483884" r:id="rId50"/>
    <p:sldLayoutId id="2147483885" r:id="rId51"/>
    <p:sldLayoutId id="2147483792" r:id="rId52"/>
    <p:sldLayoutId id="2147483881" r:id="rId53"/>
    <p:sldLayoutId id="2147483769" r:id="rId54"/>
    <p:sldLayoutId id="2147483794" r:id="rId55"/>
    <p:sldLayoutId id="2147483751" r:id="rId56"/>
    <p:sldLayoutId id="2147483795" r:id="rId57"/>
    <p:sldLayoutId id="2147483909" r:id="rId58"/>
    <p:sldLayoutId id="2147483910" r:id="rId59"/>
    <p:sldLayoutId id="2147483911" r:id="rId60"/>
    <p:sldLayoutId id="2147483912" r:id="rId61"/>
    <p:sldLayoutId id="2147483919" r:id="rId62"/>
    <p:sldLayoutId id="2147483920" r:id="rId63"/>
    <p:sldLayoutId id="2147483921" r:id="rId64"/>
    <p:sldLayoutId id="2147483913" r:id="rId65"/>
    <p:sldLayoutId id="2147483914" r:id="rId66"/>
    <p:sldLayoutId id="2147483771" r:id="rId67"/>
    <p:sldLayoutId id="2147483796" r:id="rId68"/>
    <p:sldLayoutId id="2147483844" r:id="rId69"/>
    <p:sldLayoutId id="2147483845" r:id="rId70"/>
    <p:sldLayoutId id="2147483772" r:id="rId71"/>
    <p:sldLayoutId id="2147483797" r:id="rId72"/>
    <p:sldLayoutId id="2147483915" r:id="rId73"/>
    <p:sldLayoutId id="2147483916" r:id="rId74"/>
    <p:sldLayoutId id="2147483917" r:id="rId75"/>
    <p:sldLayoutId id="2147483918" r:id="rId76"/>
    <p:sldLayoutId id="2147483739" r:id="rId77"/>
    <p:sldLayoutId id="2147483903" r:id="rId78"/>
    <p:sldLayoutId id="2147483922" r:id="rId79"/>
    <p:sldLayoutId id="2147483923" r:id="rId80"/>
    <p:sldLayoutId id="2147483750" r:id="rId81"/>
    <p:sldLayoutId id="2147483906" r:id="rId82"/>
    <p:sldLayoutId id="2147483777" r:id="rId83"/>
    <p:sldLayoutId id="2147483908" r:id="rId84"/>
    <p:sldLayoutId id="2147483749" r:id="rId85"/>
    <p:sldLayoutId id="2147483905" r:id="rId86"/>
    <p:sldLayoutId id="2147483801" r:id="rId87"/>
    <p:sldLayoutId id="2147483907" r:id="rId88"/>
    <p:sldLayoutId id="2147483890" r:id="rId89"/>
    <p:sldLayoutId id="2147483924" r:id="rId90"/>
    <p:sldLayoutId id="2147483891" r:id="rId91"/>
    <p:sldLayoutId id="2147483925" r:id="rId92"/>
    <p:sldLayoutId id="2147483879" r:id="rId93"/>
    <p:sldLayoutId id="2147483893" r:id="rId94"/>
    <p:sldLayoutId id="2147483743" r:id="rId95"/>
    <p:sldLayoutId id="2147483894" r:id="rId96"/>
    <p:sldLayoutId id="2147483745" r:id="rId97"/>
    <p:sldLayoutId id="2147483895" r:id="rId98"/>
    <p:sldLayoutId id="2147483820" r:id="rId99"/>
    <p:sldLayoutId id="2147483896" r:id="rId100"/>
    <p:sldLayoutId id="2147483707" r:id="rId101"/>
    <p:sldLayoutId id="2147483998" r:id="rId102"/>
    <p:sldLayoutId id="2147483859" r:id="rId103"/>
    <p:sldLayoutId id="2147483999" r:id="rId104"/>
    <p:sldLayoutId id="2147483870" r:id="rId105"/>
    <p:sldLayoutId id="2147483809" r:id="rId106"/>
    <p:sldLayoutId id="2147483869" r:id="rId107"/>
    <p:sldLayoutId id="2147483949" r:id="rId108"/>
    <p:sldLayoutId id="2147483950" r:id="rId109"/>
    <p:sldLayoutId id="2147483951" r:id="rId110"/>
    <p:sldLayoutId id="2147483808" r:id="rId111"/>
    <p:sldLayoutId id="2147483810" r:id="rId112"/>
    <p:sldLayoutId id="2147483868" r:id="rId113"/>
    <p:sldLayoutId id="2147483952" r:id="rId114"/>
    <p:sldLayoutId id="2147483953" r:id="rId115"/>
    <p:sldLayoutId id="2147483954" r:id="rId116"/>
    <p:sldLayoutId id="2147483811" r:id="rId117"/>
    <p:sldLayoutId id="2147483860" r:id="rId118"/>
    <p:sldLayoutId id="2147483955" r:id="rId119"/>
    <p:sldLayoutId id="2147483956" r:id="rId120"/>
    <p:sldLayoutId id="2147483957" r:id="rId121"/>
    <p:sldLayoutId id="2147483958" r:id="rId122"/>
    <p:sldLayoutId id="2147483825" r:id="rId123"/>
    <p:sldLayoutId id="2147483824" r:id="rId124"/>
    <p:sldLayoutId id="2147483959" r:id="rId125"/>
    <p:sldLayoutId id="2147483960" r:id="rId126"/>
    <p:sldLayoutId id="2147483961" r:id="rId127"/>
    <p:sldLayoutId id="2147483962" r:id="rId128"/>
    <p:sldLayoutId id="2147483812" r:id="rId129"/>
    <p:sldLayoutId id="2147483814" r:id="rId130"/>
    <p:sldLayoutId id="2147483963" r:id="rId131"/>
    <p:sldLayoutId id="2147483964" r:id="rId132"/>
    <p:sldLayoutId id="2147483965" r:id="rId133"/>
    <p:sldLayoutId id="2147483966" r:id="rId134"/>
    <p:sldLayoutId id="2147483833" r:id="rId135"/>
    <p:sldLayoutId id="2147483822" r:id="rId136"/>
    <p:sldLayoutId id="2147483883" r:id="rId137"/>
    <p:sldLayoutId id="2147483967" r:id="rId138"/>
    <p:sldLayoutId id="2147483968" r:id="rId139"/>
    <p:sldLayoutId id="2147483969" r:id="rId140"/>
    <p:sldLayoutId id="2147483776" r:id="rId141"/>
    <p:sldLayoutId id="2147483837" r:id="rId142"/>
    <p:sldLayoutId id="2147483970" r:id="rId143"/>
    <p:sldLayoutId id="2147483971" r:id="rId144"/>
    <p:sldLayoutId id="2147483972" r:id="rId145"/>
    <p:sldLayoutId id="2147484000" r:id="rId146"/>
    <p:sldLayoutId id="2147484001" r:id="rId147"/>
    <p:sldLayoutId id="2147484002" r:id="rId148"/>
    <p:sldLayoutId id="2147484003" r:id="rId149"/>
    <p:sldLayoutId id="2147484004" r:id="rId150"/>
    <p:sldLayoutId id="2147483876" r:id="rId151"/>
    <p:sldLayoutId id="2147483875" r:id="rId152"/>
    <p:sldLayoutId id="2147483770" r:id="rId153"/>
    <p:sldLayoutId id="2147483973" r:id="rId154"/>
    <p:sldLayoutId id="2147483974" r:id="rId155"/>
    <p:sldLayoutId id="2147483975" r:id="rId156"/>
    <p:sldLayoutId id="2147483840" r:id="rId157"/>
    <p:sldLayoutId id="2147483841" r:id="rId158"/>
    <p:sldLayoutId id="2147483928" r:id="rId159"/>
    <p:sldLayoutId id="2147483929" r:id="rId160"/>
    <p:sldLayoutId id="2147483930" r:id="rId161"/>
    <p:sldLayoutId id="2147483931" r:id="rId162"/>
    <p:sldLayoutId id="2147483932" r:id="rId163"/>
    <p:sldLayoutId id="2147483933" r:id="rId164"/>
    <p:sldLayoutId id="2147483887" r:id="rId165"/>
    <p:sldLayoutId id="2147483888" r:id="rId166"/>
    <p:sldLayoutId id="2147483976" r:id="rId167"/>
    <p:sldLayoutId id="2147483977" r:id="rId168"/>
    <p:sldLayoutId id="2147483978" r:id="rId169"/>
    <p:sldLayoutId id="2147483889" r:id="rId170"/>
    <p:sldLayoutId id="2147483995" r:id="rId171"/>
    <p:sldLayoutId id="2147483996" r:id="rId172"/>
    <p:sldLayoutId id="2147483997" r:id="rId173"/>
    <p:sldLayoutId id="2147483863" r:id="rId174"/>
    <p:sldLayoutId id="2147483866" r:id="rId175"/>
    <p:sldLayoutId id="2147483865" r:id="rId176"/>
    <p:sldLayoutId id="2147483867" r:id="rId177"/>
    <p:sldLayoutId id="2147484005" r:id="rId178"/>
    <p:sldLayoutId id="2147484006" r:id="rId179"/>
    <p:sldLayoutId id="2147484007" r:id="rId180"/>
    <p:sldLayoutId id="2147484008" r:id="rId181"/>
    <p:sldLayoutId id="2147484009" r:id="rId182"/>
    <p:sldLayoutId id="2147484010" r:id="rId183"/>
    <p:sldLayoutId id="2147484011" r:id="rId184"/>
    <p:sldLayoutId id="2147484012" r:id="rId185"/>
    <p:sldLayoutId id="2147484013" r:id="rId186"/>
    <p:sldLayoutId id="2147484014" r:id="rId1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6400" marR="0" indent="-1778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6400" indent="-1764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896400" indent="-1764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076400" indent="-1764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256400" indent="-1764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436400" indent="-1764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506" userDrawn="1">
          <p15:clr>
            <a:srgbClr val="A4A3A4"/>
          </p15:clr>
        </p15:guide>
        <p15:guide id="6" pos="1037" userDrawn="1">
          <p15:clr>
            <a:srgbClr val="F26B43"/>
          </p15:clr>
        </p15:guide>
        <p15:guide id="7" pos="415" userDrawn="1">
          <p15:clr>
            <a:srgbClr val="A4A3A4"/>
          </p15:clr>
        </p15:guide>
        <p15:guide id="29" pos="6185" userDrawn="1">
          <p15:clr>
            <a:srgbClr val="F26B43"/>
          </p15:clr>
        </p15:guide>
        <p15:guide id="31" pos="6642" userDrawn="1">
          <p15:clr>
            <a:srgbClr val="A4A3A4"/>
          </p15:clr>
        </p15:guide>
        <p15:guide id="34" pos="7430" userDrawn="1">
          <p15:clr>
            <a:srgbClr val="C35EA4"/>
          </p15:clr>
        </p15:guide>
        <p15:guide id="37" orient="horz" pos="232" userDrawn="1">
          <p15:clr>
            <a:srgbClr val="F26B43"/>
          </p15:clr>
        </p15:guide>
        <p15:guide id="40" orient="horz" pos="782" userDrawn="1">
          <p15:clr>
            <a:srgbClr val="F26B43"/>
          </p15:clr>
        </p15:guide>
        <p15:guide id="42" orient="horz" pos="1117" userDrawn="1">
          <p15:clr>
            <a:srgbClr val="C35EA4"/>
          </p15:clr>
        </p15:guide>
        <p15:guide id="59" orient="horz" pos="3866" userDrawn="1">
          <p15:clr>
            <a:srgbClr val="A4A3A4"/>
          </p15:clr>
        </p15:guide>
        <p15:guide id="60" orient="horz" pos="4070" userDrawn="1">
          <p15:clr>
            <a:srgbClr val="A4A3A4"/>
          </p15:clr>
        </p15:guide>
        <p15:guide id="61" pos="3840" userDrawn="1">
          <p15:clr>
            <a:srgbClr val="9FCC3B"/>
          </p15:clr>
        </p15:guide>
        <p15:guide id="62" orient="horz" pos="2160" userDrawn="1">
          <p15:clr>
            <a:srgbClr val="9FCC3B"/>
          </p15:clr>
        </p15:guide>
        <p15:guide id="63" orient="horz" pos="3748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C698-565F-426A-8E1A-F259E3CB9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Azure AI Speech Integration with Optimizely CMS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17735-A8F8-4AF1-8B2F-DBC71CA61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9333" y="3627781"/>
            <a:ext cx="8086405" cy="159934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b="1" dirty="0"/>
              <a:t>Anil Patel </a:t>
            </a:r>
          </a:p>
          <a:p>
            <a:r>
              <a:rPr lang="en-GB" b="1" dirty="0"/>
              <a:t>Platinum Optimizely MVP / Optimizely SME</a:t>
            </a:r>
          </a:p>
          <a:p>
            <a:r>
              <a:rPr lang="en-GB" b="1" dirty="0"/>
              <a:t>&amp; Lead Optimizely Developer  </a:t>
            </a:r>
          </a:p>
          <a:p>
            <a:r>
              <a:rPr lang="en-GB" b="1" dirty="0"/>
              <a:t>11</a:t>
            </a:r>
            <a:r>
              <a:rPr lang="en-GB" b="1" baseline="30000" dirty="0"/>
              <a:t>th</a:t>
            </a:r>
            <a:r>
              <a:rPr lang="en-GB" b="1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215266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7E87-6135-4FF2-A69E-94FB2CCE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CE9884-DF8F-A323-6ABB-F5092F72A1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37" y="914399"/>
            <a:ext cx="8898813" cy="5145207"/>
          </a:xfrm>
        </p:spPr>
        <p:txBody>
          <a:bodyPr vert="horz" lIns="0" tIns="0" rIns="0" bIns="0" numCol="2" spcCol="360000" rtlCol="0" anchor="t">
            <a:noAutofit/>
          </a:bodyPr>
          <a:lstStyle/>
          <a:p>
            <a:r>
              <a:rPr lang="en-GB" sz="3200" dirty="0">
                <a:effectLst/>
                <a:latin typeface="Arial"/>
                <a:ea typeface="Calibri"/>
                <a:cs typeface="Times New Roman"/>
              </a:rPr>
              <a:t>Azure AI </a:t>
            </a:r>
            <a:r>
              <a:rPr lang="en-GB" sz="3200" dirty="0">
                <a:latin typeface="Arial"/>
                <a:ea typeface="Calibri"/>
                <a:cs typeface="Times New Roman"/>
              </a:rPr>
              <a:t>Speech </a:t>
            </a:r>
            <a:r>
              <a:rPr lang="en-GB" sz="3200" dirty="0">
                <a:effectLst/>
                <a:latin typeface="Arial"/>
                <a:ea typeface="Calibri"/>
                <a:cs typeface="Times New Roman"/>
              </a:rPr>
              <a:t>Overview</a:t>
            </a:r>
          </a:p>
          <a:p>
            <a:r>
              <a:rPr lang="en-GB" sz="3200" dirty="0">
                <a:latin typeface="Arial"/>
                <a:ea typeface="Calibri"/>
                <a:cs typeface="Times New Roman"/>
              </a:rPr>
              <a:t>Azure AI Speech Integration in CMS</a:t>
            </a:r>
          </a:p>
          <a:p>
            <a:pPr lvl="4"/>
            <a:r>
              <a:rPr lang="en-GB" sz="2400" dirty="0">
                <a:latin typeface="Arial"/>
                <a:ea typeface="Calibri"/>
                <a:cs typeface="Times New Roman"/>
              </a:rPr>
              <a:t>Text To Speech</a:t>
            </a:r>
          </a:p>
          <a:p>
            <a:pPr lvl="4"/>
            <a:r>
              <a:rPr lang="en-GB" sz="2400" dirty="0">
                <a:latin typeface="Arial"/>
                <a:ea typeface="Calibri"/>
                <a:cs typeface="Times New Roman"/>
              </a:rPr>
              <a:t>Speech To Text</a:t>
            </a:r>
          </a:p>
          <a:p>
            <a:pPr lvl="4"/>
            <a:r>
              <a:rPr lang="en-GB" sz="2400" dirty="0">
                <a:latin typeface="Arial"/>
                <a:ea typeface="Calibri"/>
                <a:cs typeface="Times New Roman"/>
              </a:rPr>
              <a:t>Speech Translations</a:t>
            </a:r>
          </a:p>
          <a:p>
            <a:endParaRPr lang="en-GB" sz="3200" dirty="0">
              <a:effectLst/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3200" dirty="0">
              <a:effectLst/>
              <a:latin typeface="Arial"/>
              <a:ea typeface="Calibri"/>
              <a:cs typeface="Times New Roman"/>
            </a:endParaRPr>
          </a:p>
          <a:p>
            <a:pPr marL="342900" indent="-342900"/>
            <a:endParaRPr lang="en-GB" sz="3200" dirty="0">
              <a:effectLst/>
              <a:latin typeface="Arial"/>
              <a:ea typeface="Calibri"/>
              <a:cs typeface="Times New Roman"/>
            </a:endParaRPr>
          </a:p>
          <a:p>
            <a:pPr marL="342900" indent="-342900"/>
            <a:endParaRPr lang="en-GB" sz="3200" dirty="0"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3200" dirty="0">
              <a:latin typeface="Arial"/>
              <a:ea typeface="Calibri"/>
              <a:cs typeface="Times New Roman"/>
            </a:endParaRPr>
          </a:p>
          <a:p>
            <a:pPr marL="342900" indent="-342900"/>
            <a:endParaRPr lang="en-GB" sz="3200" dirty="0"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3200" dirty="0">
              <a:effectLst/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55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D6E7-3FBD-4DA0-B75D-234527FB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115569"/>
            <a:ext cx="8203440" cy="896798"/>
          </a:xfrm>
        </p:spPr>
        <p:txBody>
          <a:bodyPr/>
          <a:lstStyle/>
          <a:p>
            <a:r>
              <a:rPr lang="en-GB" sz="2000" dirty="0">
                <a:effectLst/>
                <a:latin typeface="Arial"/>
                <a:ea typeface="Calibri"/>
                <a:cs typeface="Times New Roman"/>
              </a:rPr>
              <a:t>Azure AI </a:t>
            </a:r>
            <a:r>
              <a:rPr lang="en-GB" sz="2000" dirty="0">
                <a:latin typeface="Arial"/>
                <a:ea typeface="Calibri"/>
                <a:cs typeface="Times New Roman"/>
              </a:rPr>
              <a:t>Speech</a:t>
            </a:r>
            <a:r>
              <a:rPr lang="en-GB" sz="2000" dirty="0">
                <a:effectLst/>
                <a:latin typeface="Arial"/>
                <a:ea typeface="Calibri"/>
                <a:cs typeface="Times New Roman"/>
              </a:rPr>
              <a:t> Overview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4A8F4-7A74-9A55-B6D8-076D83EBC3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6374" y="914399"/>
            <a:ext cx="7517676" cy="4203511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Azure AI Speech service consists of a set of features and services from Microsoft Azure. Below are just a selection of the main features provided by this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Segoe UI" panose="020B0502040204020203" pitchFamily="34" charset="0"/>
              </a:rPr>
              <a:t>Text-to-Speech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Speec</a:t>
            </a:r>
            <a:r>
              <a:rPr lang="en-GB" sz="2400" dirty="0">
                <a:solidFill>
                  <a:srgbClr val="000000"/>
                </a:solidFill>
                <a:latin typeface="Segoe UI" panose="020B0502040204020203" pitchFamily="34" charset="0"/>
              </a:rPr>
              <a:t>h-to-Text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Speech Translation</a:t>
            </a:r>
            <a:endParaRPr lang="en-GB" sz="240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  <a:p>
            <a:pPr algn="l" rtl="0"/>
            <a:endParaRPr lang="en-GB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90E0EF7-3179-4AAC-55DC-F9066536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616" y="1225296"/>
            <a:ext cx="3127248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D6E7-3FBD-4DA0-B75D-234527FB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277995"/>
            <a:ext cx="8203440" cy="896798"/>
          </a:xfrm>
        </p:spPr>
        <p:txBody>
          <a:bodyPr/>
          <a:lstStyle/>
          <a:p>
            <a:r>
              <a:rPr lang="en-GB" sz="3200" dirty="0">
                <a:latin typeface="Arial"/>
                <a:cs typeface="Times New Roman"/>
              </a:rPr>
              <a:t>Text-to-Speech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4A8F4-7A74-9A55-B6D8-076D83EBC3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0536" y="918960"/>
            <a:ext cx="9825226" cy="5116079"/>
          </a:xfrm>
        </p:spPr>
        <p:txBody>
          <a:bodyPr vert="horz" lIns="0" tIns="0" rIns="0" bIns="0" rtlCol="0" anchor="t">
            <a:noAutofit/>
          </a:bodyPr>
          <a:lstStyle/>
          <a:p>
            <a:pPr algn="l" rtl="0" fontAlgn="base">
              <a:lnSpc>
                <a:spcPct val="100000"/>
              </a:lnSpc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Text To Speech feature consists of synthesising natural sounding speech from text. The feature is also known as speech synthesis.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23130"/>
                </a:solidFill>
                <a:latin typeface="Segoe UI" panose="020B0502040204020203" pitchFamily="34" charset="0"/>
                <a:cs typeface="Arial"/>
              </a:rPr>
              <a:t>Benefits</a:t>
            </a:r>
          </a:p>
          <a:p>
            <a:pPr marL="463550" lvl="1" indent="-285750"/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Accessibility and Inclusivity</a:t>
            </a:r>
          </a:p>
          <a:p>
            <a:pPr marL="463550" lvl="1" indent="-285750"/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Content Accessibility Compliance</a:t>
            </a:r>
          </a:p>
          <a:p>
            <a:pPr marL="463550" lvl="1" indent="-285750"/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Engine Benefits</a:t>
            </a:r>
          </a:p>
          <a:p>
            <a:pPr marL="463550" lvl="1" indent="-285750"/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EDFC3A-329B-434F-754C-1AA26E9D83E0}"/>
              </a:ext>
            </a:extLst>
          </p:cNvPr>
          <p:cNvSpPr txBox="1">
            <a:spLocks/>
          </p:cNvSpPr>
          <p:nvPr/>
        </p:nvSpPr>
        <p:spPr>
          <a:xfrm>
            <a:off x="6407938" y="918961"/>
            <a:ext cx="5334883" cy="55419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4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565869"/>
              </a:solidFill>
              <a:latin typeface="Roboto Mono" panose="00000009000000000000" pitchFamily="49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62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D6E7-3FBD-4DA0-B75D-234527FB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277995"/>
            <a:ext cx="8203440" cy="896798"/>
          </a:xfrm>
        </p:spPr>
        <p:txBody>
          <a:bodyPr/>
          <a:lstStyle/>
          <a:p>
            <a:r>
              <a:rPr lang="en-GB" sz="3200" dirty="0">
                <a:effectLst/>
                <a:latin typeface="Arial"/>
                <a:ea typeface="Calibri"/>
                <a:cs typeface="Times New Roman"/>
              </a:rPr>
              <a:t>Speech To Text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4A8F4-7A74-9A55-B6D8-076D83EBC3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9091" y="555412"/>
            <a:ext cx="9847138" cy="5467320"/>
          </a:xfrm>
        </p:spPr>
        <p:txBody>
          <a:bodyPr vert="horz" lIns="0" tIns="0" rIns="0" bIns="0" rtlCol="0" anchor="t">
            <a:noAutofit/>
          </a:bodyPr>
          <a:lstStyle/>
          <a:p>
            <a:pPr algn="l" rtl="0" fontAlgn="base">
              <a:lnSpc>
                <a:spcPct val="100000"/>
              </a:lnSpc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None/>
              <a:tabLst>
                <a:tab pos="457200" algn="l"/>
              </a:tabLst>
              <a:defRPr/>
            </a:pPr>
            <a:r>
              <a:rPr lang="en-GB" dirty="0"/>
              <a:t>The Speech To Text feature consists of converting spoken language in written text. With real-time speech to text, the spoken language is transcribed as speech that can be used to create transcriptions 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23130"/>
                </a:solidFill>
                <a:latin typeface="Segoe UI" panose="020B0502040204020203" pitchFamily="34" charset="0"/>
                <a:cs typeface="Arial"/>
              </a:rPr>
              <a:t>Benefits</a:t>
            </a:r>
          </a:p>
          <a:p>
            <a:pPr marL="463550" lvl="1" indent="-285750"/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User Experience</a:t>
            </a:r>
          </a:p>
          <a:p>
            <a:pPr marL="463550" lvl="1" indent="-285750"/>
            <a:r>
              <a:rPr lang="en-GB" sz="18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Enhanced Accessibility</a:t>
            </a:r>
            <a:endParaRPr lang="en-GB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1" indent="-285750"/>
            <a:endParaRPr lang="en-GB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65869"/>
              </a:solidFill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EDFC3A-329B-434F-754C-1AA26E9D83E0}"/>
              </a:ext>
            </a:extLst>
          </p:cNvPr>
          <p:cNvSpPr txBox="1">
            <a:spLocks/>
          </p:cNvSpPr>
          <p:nvPr/>
        </p:nvSpPr>
        <p:spPr>
          <a:xfrm>
            <a:off x="6407938" y="918961"/>
            <a:ext cx="5334883" cy="55419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4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565869"/>
              </a:solidFill>
              <a:latin typeface="Roboto Mono" panose="00000009000000000000" pitchFamily="49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26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D6E7-3FBD-4DA0-B75D-234527FB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8" y="277995"/>
            <a:ext cx="8203440" cy="896798"/>
          </a:xfrm>
        </p:spPr>
        <p:txBody>
          <a:bodyPr/>
          <a:lstStyle/>
          <a:p>
            <a:r>
              <a:rPr lang="en-GB" sz="3200" dirty="0">
                <a:effectLst/>
                <a:latin typeface="Arial"/>
                <a:ea typeface="Calibri"/>
                <a:cs typeface="Times New Roman"/>
              </a:rPr>
              <a:t>Speech to text translation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4A8F4-7A74-9A55-B6D8-076D83EBC3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9091" y="555412"/>
            <a:ext cx="9651195" cy="5639648"/>
          </a:xfrm>
        </p:spPr>
        <p:txBody>
          <a:bodyPr vert="horz" lIns="0" tIns="0" rIns="0" bIns="0" rtlCol="0" anchor="t">
            <a:noAutofit/>
          </a:bodyPr>
          <a:lstStyle/>
          <a:p>
            <a:pPr algn="l" rtl="0" fontAlgn="base">
              <a:lnSpc>
                <a:spcPct val="100000"/>
              </a:lnSpc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23130"/>
                </a:solidFill>
                <a:latin typeface="Segoe UI" panose="020B0502040204020203" pitchFamily="34" charset="0"/>
                <a:cs typeface="Arial"/>
              </a:rPr>
              <a:t>The Speech-to-Text translation feature allows users to take an audio file and translate the spoken language from it into written text in a specified target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r>
              <a:rPr lang="en-GB" dirty="0">
                <a:solidFill>
                  <a:srgbClr val="323130"/>
                </a:solidFill>
                <a:latin typeface="Segoe UI" panose="020B0502040204020203" pitchFamily="34" charset="0"/>
                <a:cs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23130"/>
                </a:solidFill>
                <a:latin typeface="Segoe UI" panose="020B0502040204020203" pitchFamily="34" charset="0"/>
                <a:cs typeface="Arial"/>
              </a:rPr>
              <a:t>Benefits</a:t>
            </a:r>
          </a:p>
          <a:p>
            <a:pPr marL="463550" lvl="1" indent="-285750"/>
            <a:r>
              <a:rPr lang="en-GB" sz="18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Streamlined Content Creation</a:t>
            </a:r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23130"/>
              </a:solidFill>
              <a:latin typeface="Segoe UI" panose="020B0502040204020203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65869"/>
              </a:solidFill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EDFC3A-329B-434F-754C-1AA26E9D83E0}"/>
              </a:ext>
            </a:extLst>
          </p:cNvPr>
          <p:cNvSpPr txBox="1">
            <a:spLocks/>
          </p:cNvSpPr>
          <p:nvPr/>
        </p:nvSpPr>
        <p:spPr>
          <a:xfrm>
            <a:off x="6407938" y="918961"/>
            <a:ext cx="5334883" cy="55419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4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6400" indent="-1764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565869"/>
              </a:solidFill>
              <a:latin typeface="Roboto Mono" panose="00000009000000000000" pitchFamily="49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69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7E87-6135-4FF2-A69E-94FB2CCE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has been Covered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CE9884-DF8F-A323-6ABB-F5092F72A1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37" y="914399"/>
            <a:ext cx="8898813" cy="5145207"/>
          </a:xfrm>
        </p:spPr>
        <p:txBody>
          <a:bodyPr vert="horz" lIns="0" tIns="0" rIns="0" bIns="0" numCol="2" spcCol="360000" rtlCol="0" anchor="t">
            <a:noAutofit/>
          </a:bodyPr>
          <a:lstStyle/>
          <a:p>
            <a:r>
              <a:rPr lang="en-GB" sz="3200" dirty="0">
                <a:effectLst/>
                <a:latin typeface="Arial"/>
                <a:ea typeface="Calibri"/>
                <a:cs typeface="Times New Roman"/>
              </a:rPr>
              <a:t>Azure AI </a:t>
            </a:r>
            <a:r>
              <a:rPr lang="en-GB" sz="3200" dirty="0">
                <a:latin typeface="Arial"/>
                <a:ea typeface="Calibri"/>
                <a:cs typeface="Times New Roman"/>
              </a:rPr>
              <a:t>Speech </a:t>
            </a:r>
            <a:r>
              <a:rPr lang="en-GB" sz="3200" dirty="0">
                <a:effectLst/>
                <a:latin typeface="Arial"/>
                <a:ea typeface="Calibri"/>
                <a:cs typeface="Times New Roman"/>
              </a:rPr>
              <a:t>Overview</a:t>
            </a:r>
          </a:p>
          <a:p>
            <a:r>
              <a:rPr lang="en-GB" sz="3200" dirty="0">
                <a:latin typeface="Arial"/>
                <a:ea typeface="Calibri"/>
                <a:cs typeface="Times New Roman"/>
              </a:rPr>
              <a:t>Azure AI Speech Integration in CMS</a:t>
            </a:r>
          </a:p>
          <a:p>
            <a:pPr lvl="4"/>
            <a:r>
              <a:rPr lang="en-GB" sz="2400" dirty="0">
                <a:latin typeface="Arial"/>
                <a:ea typeface="Calibri"/>
                <a:cs typeface="Times New Roman"/>
              </a:rPr>
              <a:t>Text To Speech</a:t>
            </a:r>
          </a:p>
          <a:p>
            <a:pPr lvl="4"/>
            <a:r>
              <a:rPr lang="en-GB" sz="2400" dirty="0">
                <a:latin typeface="Arial"/>
                <a:ea typeface="Calibri"/>
                <a:cs typeface="Times New Roman"/>
              </a:rPr>
              <a:t>Speech To Text</a:t>
            </a:r>
          </a:p>
          <a:p>
            <a:pPr lvl="4"/>
            <a:r>
              <a:rPr lang="en-GB" sz="2400" dirty="0">
                <a:latin typeface="Arial"/>
                <a:ea typeface="Calibri"/>
                <a:cs typeface="Times New Roman"/>
              </a:rPr>
              <a:t>Speech Translations</a:t>
            </a:r>
          </a:p>
          <a:p>
            <a:endParaRPr lang="en-GB" sz="3200" dirty="0">
              <a:effectLst/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3200" dirty="0">
              <a:effectLst/>
              <a:latin typeface="Arial"/>
              <a:ea typeface="Calibri"/>
              <a:cs typeface="Times New Roman"/>
            </a:endParaRPr>
          </a:p>
          <a:p>
            <a:pPr marL="342900" indent="-342900"/>
            <a:endParaRPr lang="en-GB" sz="3200" dirty="0">
              <a:effectLst/>
              <a:latin typeface="Arial"/>
              <a:ea typeface="Calibri"/>
              <a:cs typeface="Times New Roman"/>
            </a:endParaRPr>
          </a:p>
          <a:p>
            <a:pPr marL="342900" indent="-342900"/>
            <a:endParaRPr lang="en-GB" sz="3200" dirty="0"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3200" dirty="0">
              <a:latin typeface="Arial"/>
              <a:ea typeface="Calibri"/>
              <a:cs typeface="Times New Roman"/>
            </a:endParaRPr>
          </a:p>
          <a:p>
            <a:pPr marL="342900" indent="-342900"/>
            <a:endParaRPr lang="en-GB" sz="3200" dirty="0"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3200" dirty="0">
              <a:effectLst/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31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CAC9201-2193-22DE-2034-DC473D12A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0" y="3300984"/>
            <a:ext cx="2185416" cy="2185416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2C1A373-1B5F-4113-8134-1BF5E3C1B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12" y="3364992"/>
            <a:ext cx="2185416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22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7"/>
  <p:tag name="CURRENT_OFFICE" val="55 Baker Street"/>
  <p:tag name="CURRENT_OFFICE_ENTITY" val="Knight Frank LLP"/>
  <p:tag name="KFOFFICE" val="55 Baker Street"/>
  <p:tag name="CURRENTENTITYCODE" val="KF_UK"/>
  <p:tag name="DOCUMENTISPUBLISH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WhatWeDo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pecialistAreas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alkToUs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WhatWeDo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pecialistAreas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_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IconText_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alkToUs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eamImag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OurClientsSay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alkToUs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ontact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ontact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ontact1Photo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ontact2Photo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eamEmai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eamImag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OurClientsSay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alkToUs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ontact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ontact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ontact1Photo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ontact2Photo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eamEmai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eamTestimonia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eamTestimonialCompany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eyClientsImage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eamTestimonia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eamTestimonialCompany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Photo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erson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SetParticularsAndPhotosDates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Mktg_RegInfo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Log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KF_Draf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TrackRecordPhoto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Address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Text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ON" val="PropertyPrice3"/>
</p:tagLst>
</file>

<file path=ppt/theme/theme1.xml><?xml version="1.0" encoding="utf-8"?>
<a:theme xmlns:a="http://schemas.openxmlformats.org/drawingml/2006/main" name="Knight Frank Global Presentation">
  <a:themeElements>
    <a:clrScheme name="Knight Frank 2018">
      <a:dk1>
        <a:srgbClr val="000000"/>
      </a:dk1>
      <a:lt1>
        <a:srgbClr val="FFFFFF"/>
      </a:lt1>
      <a:dk2>
        <a:srgbClr val="FFFFFF"/>
      </a:dk2>
      <a:lt2>
        <a:srgbClr val="064F50"/>
      </a:lt2>
      <a:accent1>
        <a:srgbClr val="D50032"/>
      </a:accent1>
      <a:accent2>
        <a:srgbClr val="BA5D00"/>
      </a:accent2>
      <a:accent3>
        <a:srgbClr val="006398"/>
      </a:accent3>
      <a:accent4>
        <a:srgbClr val="48941C"/>
      </a:accent4>
      <a:accent5>
        <a:srgbClr val="7C4183"/>
      </a:accent5>
      <a:accent6>
        <a:srgbClr val="8A1D41"/>
      </a:accent6>
      <a:hlink>
        <a:srgbClr val="000000"/>
      </a:hlink>
      <a:folHlink>
        <a:srgbClr val="064F50"/>
      </a:folHlink>
    </a:clrScheme>
    <a:fontScheme name="Knight Frank Georgi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ightFrankPresentation.potx" id="{E6F3F0A4-D191-4711-82FE-607044640D32}" vid="{ACA31A47-D4AF-496F-8885-518B10ECB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7C3F46022214AB4440704228F3096" ma:contentTypeVersion="12" ma:contentTypeDescription="Create a new document." ma:contentTypeScope="" ma:versionID="871db3d69b6dec5e1e9ab9cf565d1c0b">
  <xsd:schema xmlns:xsd="http://www.w3.org/2001/XMLSchema" xmlns:xs="http://www.w3.org/2001/XMLSchema" xmlns:p="http://schemas.microsoft.com/office/2006/metadata/properties" xmlns:ns2="dc697f6d-b282-4464-ade7-2db246764f20" xmlns:ns3="f45f17b2-fdfb-43d6-a553-21969c4e5f02" targetNamespace="http://schemas.microsoft.com/office/2006/metadata/properties" ma:root="true" ma:fieldsID="169ba44644b31619c0b72d0494a2bc31" ns2:_="" ns3:_="">
    <xsd:import namespace="dc697f6d-b282-4464-ade7-2db246764f20"/>
    <xsd:import namespace="f45f17b2-fdfb-43d6-a553-21969c4e5f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97f6d-b282-4464-ade7-2db246764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f17b2-fdfb-43d6-a553-21969c4e5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5f17b2-fdfb-43d6-a553-21969c4e5f02">
      <UserInfo>
        <DisplayName>Dan Whitman</DisplayName>
        <AccountId>175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D310D3-CAA6-4F07-92A9-5CF03D49C101}">
  <ds:schemaRefs>
    <ds:schemaRef ds:uri="dc697f6d-b282-4464-ade7-2db246764f20"/>
    <ds:schemaRef ds:uri="f45f17b2-fdfb-43d6-a553-21969c4e5f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F9D637-9554-4AD5-A49B-C1EE1C64E62E}">
  <ds:schemaRefs>
    <ds:schemaRef ds:uri="http://www.w3.org/XML/1998/namespace"/>
    <ds:schemaRef ds:uri="f45f17b2-fdfb-43d6-a553-21969c4e5f02"/>
    <ds:schemaRef ds:uri="dc697f6d-b282-4464-ade7-2db246764f20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8DAFD11-55BA-4D27-A299-8AB3D2EAF0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KnightFrankPresentation</Template>
  <TotalTime>10314</TotalTime>
  <Words>945</Words>
  <Application>Microsoft Office PowerPoint</Application>
  <PresentationFormat>Widescreen</PresentationFormat>
  <Paragraphs>133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Formular</vt:lpstr>
      <vt:lpstr>Georgia</vt:lpstr>
      <vt:lpstr>Open Sans</vt:lpstr>
      <vt:lpstr>Roboto Mono</vt:lpstr>
      <vt:lpstr>Segoe UI</vt:lpstr>
      <vt:lpstr>Symbol</vt:lpstr>
      <vt:lpstr>Times New Roman</vt:lpstr>
      <vt:lpstr>Knight Frank Global Presentation</vt:lpstr>
      <vt:lpstr>Azure AI Speech Integration with Optimizely CMS</vt:lpstr>
      <vt:lpstr>Agenda</vt:lpstr>
      <vt:lpstr>Azure AI Speech Overview</vt:lpstr>
      <vt:lpstr>Text-to-Speech</vt:lpstr>
      <vt:lpstr>Speech To Text</vt:lpstr>
      <vt:lpstr>Speech to text translation</vt:lpstr>
      <vt:lpstr>What has been Covered</vt:lpstr>
      <vt:lpstr>PowerPoint Presentation</vt:lpstr>
    </vt:vector>
  </TitlesOfParts>
  <Company>Knight Frank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Volunteering:  Beach Cleans</dc:title>
  <dc:creator>Paul Brown</dc:creator>
  <cp:lastModifiedBy>Anil Patel</cp:lastModifiedBy>
  <cp:revision>47</cp:revision>
  <dcterms:created xsi:type="dcterms:W3CDTF">2022-04-22T10:43:15Z</dcterms:created>
  <dcterms:modified xsi:type="dcterms:W3CDTF">2024-07-19T09:02:53Z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dified">
    <vt:lpwstr>Apr 22</vt:lpwstr>
  </property>
  <property fmtid="{D5CDD505-2E9C-101B-9397-08002B2CF9AE}" pid="3" name="Version">
    <vt:lpwstr>3.3</vt:lpwstr>
  </property>
  <property fmtid="{D5CDD505-2E9C-101B-9397-08002B2CF9AE}" pid="4" name="ContentTypeId">
    <vt:lpwstr>0x0101002737C3F46022214AB4440704228F3096</vt:lpwstr>
  </property>
  <property fmtid="{D5CDD505-2E9C-101B-9397-08002B2CF9AE}" pid="5" name="MSIP_Label_49da7d78-680d-456e-89f4-ed3f515ae329_Enabled">
    <vt:lpwstr>true</vt:lpwstr>
  </property>
  <property fmtid="{D5CDD505-2E9C-101B-9397-08002B2CF9AE}" pid="6" name="MSIP_Label_49da7d78-680d-456e-89f4-ed3f515ae329_SetDate">
    <vt:lpwstr>2023-05-25T18:28:57Z</vt:lpwstr>
  </property>
  <property fmtid="{D5CDD505-2E9C-101B-9397-08002B2CF9AE}" pid="7" name="MSIP_Label_49da7d78-680d-456e-89f4-ed3f515ae329_Method">
    <vt:lpwstr>Privileged</vt:lpwstr>
  </property>
  <property fmtid="{D5CDD505-2E9C-101B-9397-08002B2CF9AE}" pid="8" name="MSIP_Label_49da7d78-680d-456e-89f4-ed3f515ae329_Name">
    <vt:lpwstr>Public</vt:lpwstr>
  </property>
  <property fmtid="{D5CDD505-2E9C-101B-9397-08002B2CF9AE}" pid="9" name="MSIP_Label_49da7d78-680d-456e-89f4-ed3f515ae329_SiteId">
    <vt:lpwstr>99d6a2d9-b626-40e9-822a-688a6cda5a94</vt:lpwstr>
  </property>
  <property fmtid="{D5CDD505-2E9C-101B-9397-08002B2CF9AE}" pid="10" name="MSIP_Label_49da7d78-680d-456e-89f4-ed3f515ae329_ActionId">
    <vt:lpwstr>e65be303-7fd5-4cba-a6fb-837c2f94e2b7</vt:lpwstr>
  </property>
  <property fmtid="{D5CDD505-2E9C-101B-9397-08002B2CF9AE}" pid="11" name="MSIP_Label_49da7d78-680d-456e-89f4-ed3f515ae329_ContentBits">
    <vt:lpwstr>0</vt:lpwstr>
  </property>
</Properties>
</file>